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571" r:id="rId4"/>
    <p:sldId id="560" r:id="rId5"/>
    <p:sldId id="561" r:id="rId6"/>
    <p:sldId id="566" r:id="rId7"/>
    <p:sldId id="558" r:id="rId8"/>
    <p:sldId id="557" r:id="rId9"/>
    <p:sldId id="263" r:id="rId10"/>
    <p:sldId id="565" r:id="rId11"/>
    <p:sldId id="569" r:id="rId12"/>
    <p:sldId id="563" r:id="rId13"/>
    <p:sldId id="562" r:id="rId14"/>
    <p:sldId id="567" r:id="rId15"/>
    <p:sldId id="570" r:id="rId16"/>
    <p:sldId id="568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94" autoAdjust="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1</a:t>
          </a:r>
        </a:p>
        <a:p>
          <a:r>
            <a:rPr lang="nb-NO" sz="1000" dirty="0"/>
            <a:t>helse, sosial, barnehage, opplæring, barnevern og familie</a:t>
          </a:r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2</a:t>
          </a:r>
        </a:p>
        <a:p>
          <a:r>
            <a:rPr lang="nb-NO" sz="1050" dirty="0"/>
            <a:t>miljøvern, landbruk og næringsutvikling</a:t>
          </a:r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3</a:t>
          </a:r>
        </a:p>
        <a:p>
          <a:r>
            <a:rPr lang="nb-NO" sz="1000" dirty="0"/>
            <a:t>beredskap, vergemål, justis, kommunal og regional samordning</a:t>
          </a:r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4</a:t>
          </a:r>
        </a:p>
        <a:p>
          <a:r>
            <a:rPr lang="nb-NO" sz="1050" dirty="0"/>
            <a:t>virksomhetsstyring og kommunikasjon</a:t>
          </a:r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Helse, sosial, barnehage, opplæring, barnevern og familie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Miljøvern, landbruk og næringsutvikling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Beredskap, vergemål, justis, kommunal og regional samordning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Virksomhetsstyring og kommunikasjon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Barnehage og opplæring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Helse og omsorg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 dirty="0"/>
            <a:t>Barnevern og familie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Jord og mat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 dirty="0"/>
            <a:t>Skog- og </a:t>
          </a:r>
          <a:r>
            <a:rPr lang="nb-NO" sz="900" dirty="0" err="1"/>
            <a:t>trebruk</a:t>
          </a:r>
          <a:endParaRPr lang="nb-NO" sz="900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Samfunnssikkerhet og beredskap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Vergemål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Juridisk enhet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 dirty="0"/>
            <a:t>Virksomhetsutvikling, styring og kommunikasjon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Felles tjenester og drift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1C6A1F89-8827-4CF6-96CD-2C013E5ACDC0}">
      <dgm:prSet custT="1"/>
      <dgm:spPr/>
      <dgm:t>
        <a:bodyPr/>
        <a:lstStyle/>
        <a:p>
          <a:r>
            <a:rPr lang="nb-NO" sz="900" dirty="0"/>
            <a:t>Sosial</a:t>
          </a:r>
        </a:p>
      </dgm:t>
    </dgm:pt>
    <dgm:pt modelId="{47ABC653-7F10-4C2F-AE28-AFE6AE4CDE82}" type="parTrans" cxnId="{EEEDBF34-80A8-44ED-87A0-2E545E6E8104}">
      <dgm:prSet/>
      <dgm:spPr/>
      <dgm:t>
        <a:bodyPr/>
        <a:lstStyle/>
        <a:p>
          <a:endParaRPr lang="nb-NO"/>
        </a:p>
      </dgm:t>
    </dgm:pt>
    <dgm:pt modelId="{288A9B4B-4436-4996-A4D9-F3B42982E201}" type="sibTrans" cxnId="{EEEDBF34-80A8-44ED-87A0-2E545E6E8104}">
      <dgm:prSet/>
      <dgm:spPr/>
      <dgm:t>
        <a:bodyPr/>
        <a:lstStyle/>
        <a:p>
          <a:endParaRPr lang="nb-NO"/>
        </a:p>
      </dgm:t>
    </dgm:pt>
    <dgm:pt modelId="{92471CE8-6F64-4AFF-B34D-8BE8312BBD09}">
      <dgm:prSet custT="1"/>
      <dgm:spPr/>
      <dgm:t>
        <a:bodyPr/>
        <a:lstStyle/>
        <a:p>
          <a:r>
            <a:rPr lang="nb-NO" sz="900" dirty="0"/>
            <a:t>Vannforvaltning og forurensning</a:t>
          </a:r>
        </a:p>
      </dgm:t>
    </dgm:pt>
    <dgm:pt modelId="{EDDD6797-EB6D-438E-B656-A2FC0655D091}" type="parTrans" cxnId="{AAC78E72-1986-4D0A-AFFA-532E7348D81F}">
      <dgm:prSet/>
      <dgm:spPr/>
      <dgm:t>
        <a:bodyPr/>
        <a:lstStyle/>
        <a:p>
          <a:endParaRPr lang="nb-NO"/>
        </a:p>
      </dgm:t>
    </dgm:pt>
    <dgm:pt modelId="{2191B814-381C-45B7-AD12-64BC5045FF1D}" type="sibTrans" cxnId="{AAC78E72-1986-4D0A-AFFA-532E7348D81F}">
      <dgm:prSet/>
      <dgm:spPr/>
      <dgm:t>
        <a:bodyPr/>
        <a:lstStyle/>
        <a:p>
          <a:endParaRPr lang="nb-NO"/>
        </a:p>
      </dgm:t>
    </dgm:pt>
    <dgm:pt modelId="{377267B1-1E26-430B-B094-8A9453AF7BA6}">
      <dgm:prSet custT="1"/>
      <dgm:spPr/>
      <dgm:t>
        <a:bodyPr/>
        <a:lstStyle/>
        <a:p>
          <a:r>
            <a:rPr lang="nb-NO" sz="900" dirty="0"/>
            <a:t>Naturmangfold og verneområder</a:t>
          </a:r>
        </a:p>
      </dgm:t>
    </dgm:pt>
    <dgm:pt modelId="{6E97315C-486E-488A-8FA6-CA976997F059}" type="parTrans" cxnId="{F3506973-ED73-452C-9FDD-DBAB4209303A}">
      <dgm:prSet/>
      <dgm:spPr/>
      <dgm:t>
        <a:bodyPr/>
        <a:lstStyle/>
        <a:p>
          <a:endParaRPr lang="nb-NO"/>
        </a:p>
      </dgm:t>
    </dgm:pt>
    <dgm:pt modelId="{15B6A562-2545-408C-A954-B06EFC054256}" type="sibTrans" cxnId="{F3506973-ED73-452C-9FDD-DBAB4209303A}">
      <dgm:prSet/>
      <dgm:spPr/>
      <dgm:t>
        <a:bodyPr/>
        <a:lstStyle/>
        <a:p>
          <a:endParaRPr lang="nb-NO"/>
        </a:p>
      </dgm:t>
    </dgm:pt>
    <dgm:pt modelId="{80DAA843-ADB0-4788-ABC9-3E65DDDDF7F7}">
      <dgm:prSet custT="1"/>
      <dgm:spPr/>
      <dgm:t>
        <a:bodyPr/>
        <a:lstStyle/>
        <a:p>
          <a:r>
            <a:rPr lang="nb-NO" sz="900" dirty="0"/>
            <a:t>Areal og klima</a:t>
          </a:r>
        </a:p>
      </dgm:t>
    </dgm:pt>
    <dgm:pt modelId="{41804451-4AC8-4FF5-8D47-0B27C94588E0}" type="parTrans" cxnId="{3B40B653-797F-4F71-90BB-D899FA3CF180}">
      <dgm:prSet/>
      <dgm:spPr/>
      <dgm:t>
        <a:bodyPr/>
        <a:lstStyle/>
        <a:p>
          <a:endParaRPr lang="nb-NO"/>
        </a:p>
      </dgm:t>
    </dgm:pt>
    <dgm:pt modelId="{BBE9BD5B-00D0-4460-82E3-984F725795FB}" type="sibTrans" cxnId="{3B40B653-797F-4F71-90BB-D899FA3CF180}">
      <dgm:prSet/>
      <dgm:spPr/>
      <dgm:t>
        <a:bodyPr/>
        <a:lstStyle/>
        <a:p>
          <a:endParaRPr lang="nb-NO"/>
        </a:p>
      </dgm:t>
    </dgm:pt>
    <dgm:pt modelId="{47A112C8-2A9D-43A2-B06C-7B58B566C087}">
      <dgm:prSet custT="1"/>
      <dgm:spPr/>
      <dgm:t>
        <a:bodyPr/>
        <a:lstStyle/>
        <a:p>
          <a:r>
            <a:rPr lang="nb-NO" sz="900" dirty="0"/>
            <a:t>Kommunal og regional samordning</a:t>
          </a:r>
        </a:p>
      </dgm:t>
    </dgm:pt>
    <dgm:pt modelId="{54681513-0E3E-4DEA-9314-2C5B7680A58C}" type="parTrans" cxnId="{72B04B04-FAD8-4FA0-8D7D-A217567A8DE3}">
      <dgm:prSet/>
      <dgm:spPr/>
      <dgm:t>
        <a:bodyPr/>
        <a:lstStyle/>
        <a:p>
          <a:endParaRPr lang="nb-NO"/>
        </a:p>
      </dgm:t>
    </dgm:pt>
    <dgm:pt modelId="{E633DBF6-E7BC-40E8-AE07-4A11BD5F79D7}" type="sibTrans" cxnId="{72B04B04-FAD8-4FA0-8D7D-A217567A8DE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5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5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5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5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5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5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5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5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5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06272699-FF4F-4744-8319-2540627A1474}" type="pres">
      <dgm:prSet presAssocID="{47ABC653-7F10-4C2F-AE28-AFE6AE4CDE82}" presName="Name37" presStyleLbl="parChTrans1D3" presStyleIdx="3" presStyleCnt="15"/>
      <dgm:spPr/>
    </dgm:pt>
    <dgm:pt modelId="{BFB618F8-0400-433A-8CD4-FFCEB22FC96C}" type="pres">
      <dgm:prSet presAssocID="{1C6A1F89-8827-4CF6-96CD-2C013E5ACDC0}" presName="hierRoot2" presStyleCnt="0">
        <dgm:presLayoutVars>
          <dgm:hierBranch val="init"/>
        </dgm:presLayoutVars>
      </dgm:prSet>
      <dgm:spPr/>
    </dgm:pt>
    <dgm:pt modelId="{50E5994F-CDA5-402F-89B7-348628C3B3D1}" type="pres">
      <dgm:prSet presAssocID="{1C6A1F89-8827-4CF6-96CD-2C013E5ACDC0}" presName="rootComposite" presStyleCnt="0"/>
      <dgm:spPr/>
    </dgm:pt>
    <dgm:pt modelId="{3B134F16-F973-42D5-AE06-11E401390740}" type="pres">
      <dgm:prSet presAssocID="{1C6A1F89-8827-4CF6-96CD-2C013E5ACDC0}" presName="rootText" presStyleLbl="node3" presStyleIdx="3" presStyleCnt="15" custScaleY="66232">
        <dgm:presLayoutVars>
          <dgm:chPref val="3"/>
        </dgm:presLayoutVars>
      </dgm:prSet>
      <dgm:spPr/>
    </dgm:pt>
    <dgm:pt modelId="{6A607EDD-4517-4400-8A52-2C75FE988E94}" type="pres">
      <dgm:prSet presAssocID="{1C6A1F89-8827-4CF6-96CD-2C013E5ACDC0}" presName="rootConnector" presStyleLbl="node3" presStyleIdx="3" presStyleCnt="15"/>
      <dgm:spPr/>
    </dgm:pt>
    <dgm:pt modelId="{966E5734-114A-4C65-B9C9-A9C525F0B85A}" type="pres">
      <dgm:prSet presAssocID="{1C6A1F89-8827-4CF6-96CD-2C013E5ACDC0}" presName="hierChild4" presStyleCnt="0"/>
      <dgm:spPr/>
    </dgm:pt>
    <dgm:pt modelId="{510F76B3-E980-45AD-85FC-D35EB66DCC26}" type="pres">
      <dgm:prSet presAssocID="{1C6A1F89-8827-4CF6-96CD-2C013E5ACDC0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5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5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5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5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5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5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6B4E443-2D90-4B31-98AC-0E9FF95E82AB}" type="pres">
      <dgm:prSet presAssocID="{EDDD6797-EB6D-438E-B656-A2FC0655D091}" presName="Name37" presStyleLbl="parChTrans1D3" presStyleIdx="6" presStyleCnt="15"/>
      <dgm:spPr/>
    </dgm:pt>
    <dgm:pt modelId="{97AC11AD-BB52-49D6-97E3-30B463E22E7D}" type="pres">
      <dgm:prSet presAssocID="{92471CE8-6F64-4AFF-B34D-8BE8312BBD09}" presName="hierRoot2" presStyleCnt="0">
        <dgm:presLayoutVars>
          <dgm:hierBranch val="init"/>
        </dgm:presLayoutVars>
      </dgm:prSet>
      <dgm:spPr/>
    </dgm:pt>
    <dgm:pt modelId="{5A67C551-092C-4DD6-B8B0-07495430EBE9}" type="pres">
      <dgm:prSet presAssocID="{92471CE8-6F64-4AFF-B34D-8BE8312BBD09}" presName="rootComposite" presStyleCnt="0"/>
      <dgm:spPr/>
    </dgm:pt>
    <dgm:pt modelId="{87DBCEA4-0A31-47D1-8DE3-8EE2DAA4E0BC}" type="pres">
      <dgm:prSet presAssocID="{92471CE8-6F64-4AFF-B34D-8BE8312BBD09}" presName="rootText" presStyleLbl="node3" presStyleIdx="6" presStyleCnt="15" custScaleY="66232">
        <dgm:presLayoutVars>
          <dgm:chPref val="3"/>
        </dgm:presLayoutVars>
      </dgm:prSet>
      <dgm:spPr/>
    </dgm:pt>
    <dgm:pt modelId="{C8F3D424-B1C0-4A1C-9B68-2DA62890CA0F}" type="pres">
      <dgm:prSet presAssocID="{92471CE8-6F64-4AFF-B34D-8BE8312BBD09}" presName="rootConnector" presStyleLbl="node3" presStyleIdx="6" presStyleCnt="15"/>
      <dgm:spPr/>
    </dgm:pt>
    <dgm:pt modelId="{EA4D4B3F-1565-4543-A433-8F663E483091}" type="pres">
      <dgm:prSet presAssocID="{92471CE8-6F64-4AFF-B34D-8BE8312BBD09}" presName="hierChild4" presStyleCnt="0"/>
      <dgm:spPr/>
    </dgm:pt>
    <dgm:pt modelId="{F600D021-1345-46A6-B173-404D95C5D449}" type="pres">
      <dgm:prSet presAssocID="{92471CE8-6F64-4AFF-B34D-8BE8312BBD09}" presName="hierChild5" presStyleCnt="0"/>
      <dgm:spPr/>
    </dgm:pt>
    <dgm:pt modelId="{CE62C234-87AF-4752-8440-71F43EE457C8}" type="pres">
      <dgm:prSet presAssocID="{6E97315C-486E-488A-8FA6-CA976997F059}" presName="Name37" presStyleLbl="parChTrans1D3" presStyleIdx="7" presStyleCnt="15"/>
      <dgm:spPr/>
    </dgm:pt>
    <dgm:pt modelId="{6A278182-5CC2-45B2-8E61-87AB956E0E23}" type="pres">
      <dgm:prSet presAssocID="{377267B1-1E26-430B-B094-8A9453AF7BA6}" presName="hierRoot2" presStyleCnt="0">
        <dgm:presLayoutVars>
          <dgm:hierBranch val="init"/>
        </dgm:presLayoutVars>
      </dgm:prSet>
      <dgm:spPr/>
    </dgm:pt>
    <dgm:pt modelId="{1C8EE591-7F7C-487A-A456-8E60AE97FAA9}" type="pres">
      <dgm:prSet presAssocID="{377267B1-1E26-430B-B094-8A9453AF7BA6}" presName="rootComposite" presStyleCnt="0"/>
      <dgm:spPr/>
    </dgm:pt>
    <dgm:pt modelId="{073E3671-04EC-49D9-9F34-03B08B211090}" type="pres">
      <dgm:prSet presAssocID="{377267B1-1E26-430B-B094-8A9453AF7BA6}" presName="rootText" presStyleLbl="node3" presStyleIdx="7" presStyleCnt="15" custScaleY="66232">
        <dgm:presLayoutVars>
          <dgm:chPref val="3"/>
        </dgm:presLayoutVars>
      </dgm:prSet>
      <dgm:spPr/>
    </dgm:pt>
    <dgm:pt modelId="{3586EEF3-6E55-452B-84C2-EF246FC5D9CF}" type="pres">
      <dgm:prSet presAssocID="{377267B1-1E26-430B-B094-8A9453AF7BA6}" presName="rootConnector" presStyleLbl="node3" presStyleIdx="7" presStyleCnt="15"/>
      <dgm:spPr/>
    </dgm:pt>
    <dgm:pt modelId="{408D7E6B-EF68-4789-9F3F-F529074CDA97}" type="pres">
      <dgm:prSet presAssocID="{377267B1-1E26-430B-B094-8A9453AF7BA6}" presName="hierChild4" presStyleCnt="0"/>
      <dgm:spPr/>
    </dgm:pt>
    <dgm:pt modelId="{BB6B40A8-8DB0-4250-A334-A9311E7B82A6}" type="pres">
      <dgm:prSet presAssocID="{377267B1-1E26-430B-B094-8A9453AF7BA6}" presName="hierChild5" presStyleCnt="0"/>
      <dgm:spPr/>
    </dgm:pt>
    <dgm:pt modelId="{3378565C-5A4A-49D2-AC18-9C034B9F53E4}" type="pres">
      <dgm:prSet presAssocID="{41804451-4AC8-4FF5-8D47-0B27C94588E0}" presName="Name37" presStyleLbl="parChTrans1D3" presStyleIdx="8" presStyleCnt="15"/>
      <dgm:spPr/>
    </dgm:pt>
    <dgm:pt modelId="{1FC710B8-A7BB-486E-BD4C-1525B2D7FB50}" type="pres">
      <dgm:prSet presAssocID="{80DAA843-ADB0-4788-ABC9-3E65DDDDF7F7}" presName="hierRoot2" presStyleCnt="0">
        <dgm:presLayoutVars>
          <dgm:hierBranch val="init"/>
        </dgm:presLayoutVars>
      </dgm:prSet>
      <dgm:spPr/>
    </dgm:pt>
    <dgm:pt modelId="{3816374E-A92E-4F32-A806-D3DB6C6CC2A3}" type="pres">
      <dgm:prSet presAssocID="{80DAA843-ADB0-4788-ABC9-3E65DDDDF7F7}" presName="rootComposite" presStyleCnt="0"/>
      <dgm:spPr/>
    </dgm:pt>
    <dgm:pt modelId="{58EDB196-02E9-492E-ADE6-6CEDA205EEE9}" type="pres">
      <dgm:prSet presAssocID="{80DAA843-ADB0-4788-ABC9-3E65DDDDF7F7}" presName="rootText" presStyleLbl="node3" presStyleIdx="8" presStyleCnt="15" custScaleY="66232">
        <dgm:presLayoutVars>
          <dgm:chPref val="3"/>
        </dgm:presLayoutVars>
      </dgm:prSet>
      <dgm:spPr/>
    </dgm:pt>
    <dgm:pt modelId="{6E45E4C9-E7E5-4797-8D40-F29450D67401}" type="pres">
      <dgm:prSet presAssocID="{80DAA843-ADB0-4788-ABC9-3E65DDDDF7F7}" presName="rootConnector" presStyleLbl="node3" presStyleIdx="8" presStyleCnt="15"/>
      <dgm:spPr/>
    </dgm:pt>
    <dgm:pt modelId="{A3095B42-E297-40F6-80FF-FA7ACE6099E5}" type="pres">
      <dgm:prSet presAssocID="{80DAA843-ADB0-4788-ABC9-3E65DDDDF7F7}" presName="hierChild4" presStyleCnt="0"/>
      <dgm:spPr/>
    </dgm:pt>
    <dgm:pt modelId="{576C5ECC-6D42-4A89-91EA-BA00B673266D}" type="pres">
      <dgm:prSet presAssocID="{80DAA843-ADB0-4788-ABC9-3E65DDDDF7F7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9" presStyleCnt="15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9" presStyleCnt="15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9" presStyleCnt="15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10" presStyleCnt="15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10" presStyleCnt="15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10" presStyleCnt="15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11" presStyleCnt="15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11" presStyleCnt="15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11" presStyleCnt="15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00FE3EA7-0FB5-4D24-A600-466BA35D6E4F}" type="pres">
      <dgm:prSet presAssocID="{54681513-0E3E-4DEA-9314-2C5B7680A58C}" presName="Name37" presStyleLbl="parChTrans1D3" presStyleIdx="12" presStyleCnt="15"/>
      <dgm:spPr/>
    </dgm:pt>
    <dgm:pt modelId="{7874E2E4-1F8F-4C7D-8491-34CB0C270C1C}" type="pres">
      <dgm:prSet presAssocID="{47A112C8-2A9D-43A2-B06C-7B58B566C087}" presName="hierRoot2" presStyleCnt="0">
        <dgm:presLayoutVars>
          <dgm:hierBranch val="init"/>
        </dgm:presLayoutVars>
      </dgm:prSet>
      <dgm:spPr/>
    </dgm:pt>
    <dgm:pt modelId="{C764FE50-B38D-4205-9421-4C9B7195EC23}" type="pres">
      <dgm:prSet presAssocID="{47A112C8-2A9D-43A2-B06C-7B58B566C087}" presName="rootComposite" presStyleCnt="0"/>
      <dgm:spPr/>
    </dgm:pt>
    <dgm:pt modelId="{B8AE307A-4F10-4474-BF31-4E67E539D541}" type="pres">
      <dgm:prSet presAssocID="{47A112C8-2A9D-43A2-B06C-7B58B566C087}" presName="rootText" presStyleLbl="node3" presStyleIdx="12" presStyleCnt="15" custScaleY="66232">
        <dgm:presLayoutVars>
          <dgm:chPref val="3"/>
        </dgm:presLayoutVars>
      </dgm:prSet>
      <dgm:spPr/>
    </dgm:pt>
    <dgm:pt modelId="{0E17AFF5-E9A6-44F2-9A67-D5EE63961445}" type="pres">
      <dgm:prSet presAssocID="{47A112C8-2A9D-43A2-B06C-7B58B566C087}" presName="rootConnector" presStyleLbl="node3" presStyleIdx="12" presStyleCnt="15"/>
      <dgm:spPr/>
    </dgm:pt>
    <dgm:pt modelId="{BC8FC423-58C4-4EA7-8474-D341F6BD5FD3}" type="pres">
      <dgm:prSet presAssocID="{47A112C8-2A9D-43A2-B06C-7B58B566C087}" presName="hierChild4" presStyleCnt="0"/>
      <dgm:spPr/>
    </dgm:pt>
    <dgm:pt modelId="{A38079EA-55A8-4D45-870B-D9AD5EB80770}" type="pres">
      <dgm:prSet presAssocID="{47A112C8-2A9D-43A2-B06C-7B58B566C087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3" presStyleCnt="15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3" presStyleCnt="15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3" presStyleCnt="15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4" presStyleCnt="15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4" presStyleCnt="15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4" presStyleCnt="15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3A316101-75E7-4295-8362-688E5CF29486}" type="presOf" srcId="{377267B1-1E26-430B-B094-8A9453AF7BA6}" destId="{073E3671-04EC-49D9-9F34-03B08B211090}" srcOrd="0" destOrd="0" presId="urn:microsoft.com/office/officeart/2005/8/layout/orgChart1"/>
    <dgm:cxn modelId="{72B04B04-FAD8-4FA0-8D7D-A217567A8DE3}" srcId="{D0344DDC-8F55-4033-A6F4-FD81D681618A}" destId="{47A112C8-2A9D-43A2-B06C-7B58B566C087}" srcOrd="3" destOrd="0" parTransId="{54681513-0E3E-4DEA-9314-2C5B7680A58C}" sibTransId="{E633DBF6-E7BC-40E8-AE07-4A11BD5F79D7}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83A8460D-88EB-402B-B2D4-E66F2C90DD93}" type="presOf" srcId="{80DAA843-ADB0-4788-ABC9-3E65DDDDF7F7}" destId="{58EDB196-02E9-492E-ADE6-6CEDA205EEE9}" srcOrd="0" destOrd="0" presId="urn:microsoft.com/office/officeart/2005/8/layout/orgChart1"/>
    <dgm:cxn modelId="{4A40570D-54BF-49BB-8C69-8B8AEE5F5736}" type="presOf" srcId="{80DAA843-ADB0-4788-ABC9-3E65DDDDF7F7}" destId="{6E45E4C9-E7E5-4797-8D40-F29450D67401}" srcOrd="1" destOrd="0" presId="urn:microsoft.com/office/officeart/2005/8/layout/orgChart1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EEEDBF34-80A8-44ED-87A0-2E545E6E8104}" srcId="{AF9041BD-C952-4B86-A894-89148F6C266A}" destId="{1C6A1F89-8827-4CF6-96CD-2C013E5ACDC0}" srcOrd="3" destOrd="0" parTransId="{47ABC653-7F10-4C2F-AE28-AFE6AE4CDE82}" sibTransId="{288A9B4B-4436-4996-A4D9-F3B42982E201}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E2C5AE48-32E3-4DDF-925E-52FCAF7DDBBB}" type="presOf" srcId="{92471CE8-6F64-4AFF-B34D-8BE8312BBD09}" destId="{87DBCEA4-0A31-47D1-8DE3-8EE2DAA4E0BC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AAC78E72-1986-4D0A-AFFA-532E7348D81F}" srcId="{F249FCF1-CCE9-4FA2-88E8-C45F2F78328C}" destId="{92471CE8-6F64-4AFF-B34D-8BE8312BBD09}" srcOrd="2" destOrd="0" parTransId="{EDDD6797-EB6D-438E-B656-A2FC0655D091}" sibTransId="{2191B814-381C-45B7-AD12-64BC5045FF1D}"/>
    <dgm:cxn modelId="{F3506973-ED73-452C-9FDD-DBAB4209303A}" srcId="{F249FCF1-CCE9-4FA2-88E8-C45F2F78328C}" destId="{377267B1-1E26-430B-B094-8A9453AF7BA6}" srcOrd="3" destOrd="0" parTransId="{6E97315C-486E-488A-8FA6-CA976997F059}" sibTransId="{15B6A562-2545-408C-A954-B06EFC054256}"/>
    <dgm:cxn modelId="{3B40B653-797F-4F71-90BB-D899FA3CF180}" srcId="{F249FCF1-CCE9-4FA2-88E8-C45F2F78328C}" destId="{80DAA843-ADB0-4788-ABC9-3E65DDDDF7F7}" srcOrd="4" destOrd="0" parTransId="{41804451-4AC8-4FF5-8D47-0B27C94588E0}" sibTransId="{BBE9BD5B-00D0-4460-82E3-984F725795FB}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31081E80-6368-42D2-A31F-209EEECF9314}" type="presOf" srcId="{47ABC653-7F10-4C2F-AE28-AFE6AE4CDE82}" destId="{06272699-FF4F-4744-8319-2540627A1474}" srcOrd="0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423FFA8A-C008-4694-829B-2B33B2E52807}" type="presOf" srcId="{54681513-0E3E-4DEA-9314-2C5B7680A58C}" destId="{00FE3EA7-0FB5-4D24-A600-466BA35D6E4F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C799AC97-A724-43A0-B935-836E35A2231F}" type="presOf" srcId="{47A112C8-2A9D-43A2-B06C-7B58B566C087}" destId="{0E17AFF5-E9A6-44F2-9A67-D5EE63961445}" srcOrd="1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D840B9A-242D-43DF-9635-57D4894CFD82}" type="presOf" srcId="{377267B1-1E26-430B-B094-8A9453AF7BA6}" destId="{3586EEF3-6E55-452B-84C2-EF246FC5D9CF}" srcOrd="1" destOrd="0" presId="urn:microsoft.com/office/officeart/2005/8/layout/orgChart1"/>
    <dgm:cxn modelId="{6B2BC5A0-D8CB-4BAF-8123-95B76A995DD9}" type="presOf" srcId="{92471CE8-6F64-4AFF-B34D-8BE8312BBD09}" destId="{C8F3D424-B1C0-4A1C-9B68-2DA62890CA0F}" srcOrd="1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FF3D0AA2-608B-494A-91EC-DB6CDABED16F}" type="presOf" srcId="{1C6A1F89-8827-4CF6-96CD-2C013E5ACDC0}" destId="{6A607EDD-4517-4400-8A52-2C75FE988E94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472C4BC1-0557-4DE3-A664-CE06EC2D6192}" type="presOf" srcId="{1C6A1F89-8827-4CF6-96CD-2C013E5ACDC0}" destId="{3B134F16-F973-42D5-AE06-11E401390740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FD5343DD-9F07-45F8-8798-E8371E9F19B1}" type="presOf" srcId="{41804451-4AC8-4FF5-8D47-0B27C94588E0}" destId="{3378565C-5A4A-49D2-AC18-9C034B9F53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3354DEF0-2205-4245-A0B2-9FE3C538248D}" type="presOf" srcId="{47A112C8-2A9D-43A2-B06C-7B58B566C087}" destId="{B8AE307A-4F10-4474-BF31-4E67E539D541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1CE148F6-62A1-424D-98E5-53D3C4E3794D}" type="presOf" srcId="{6E97315C-486E-488A-8FA6-CA976997F059}" destId="{CE62C234-87AF-4752-8440-71F43EE457C8}" srcOrd="0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DFD5E6F9-3CDF-4350-8320-13854BCB613A}" type="presOf" srcId="{EDDD6797-EB6D-438E-B656-A2FC0655D091}" destId="{06B4E443-2D90-4B31-98AC-0E9FF95E82AB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4931D5FB-03B0-4F2D-8C94-C9EDED9A0628}" type="presParOf" srcId="{F68195F7-5F61-4FF3-84AD-DB2175C0DE5C}" destId="{06272699-FF4F-4744-8319-2540627A1474}" srcOrd="6" destOrd="0" presId="urn:microsoft.com/office/officeart/2005/8/layout/orgChart1"/>
    <dgm:cxn modelId="{7FE65D88-E06F-4CE8-AF2E-3E76212E9041}" type="presParOf" srcId="{F68195F7-5F61-4FF3-84AD-DB2175C0DE5C}" destId="{BFB618F8-0400-433A-8CD4-FFCEB22FC96C}" srcOrd="7" destOrd="0" presId="urn:microsoft.com/office/officeart/2005/8/layout/orgChart1"/>
    <dgm:cxn modelId="{63A851EB-CA50-4033-89DB-A877BD854ABC}" type="presParOf" srcId="{BFB618F8-0400-433A-8CD4-FFCEB22FC96C}" destId="{50E5994F-CDA5-402F-89B7-348628C3B3D1}" srcOrd="0" destOrd="0" presId="urn:microsoft.com/office/officeart/2005/8/layout/orgChart1"/>
    <dgm:cxn modelId="{95095CA7-7A6A-437C-9E1C-EAD3CFEAB964}" type="presParOf" srcId="{50E5994F-CDA5-402F-89B7-348628C3B3D1}" destId="{3B134F16-F973-42D5-AE06-11E401390740}" srcOrd="0" destOrd="0" presId="urn:microsoft.com/office/officeart/2005/8/layout/orgChart1"/>
    <dgm:cxn modelId="{89CCB803-9D4B-405A-A424-1F6F418488B7}" type="presParOf" srcId="{50E5994F-CDA5-402F-89B7-348628C3B3D1}" destId="{6A607EDD-4517-4400-8A52-2C75FE988E94}" srcOrd="1" destOrd="0" presId="urn:microsoft.com/office/officeart/2005/8/layout/orgChart1"/>
    <dgm:cxn modelId="{3CE820F5-5D73-467C-87E0-AD0E9E9DD167}" type="presParOf" srcId="{BFB618F8-0400-433A-8CD4-FFCEB22FC96C}" destId="{966E5734-114A-4C65-B9C9-A9C525F0B85A}" srcOrd="1" destOrd="0" presId="urn:microsoft.com/office/officeart/2005/8/layout/orgChart1"/>
    <dgm:cxn modelId="{C37F84F6-BC5A-4C24-9BB9-31B49F2F29FA}" type="presParOf" srcId="{BFB618F8-0400-433A-8CD4-FFCEB22FC96C}" destId="{510F76B3-E980-45AD-85FC-D35EB66DCC26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B876BE68-BB30-4E27-87C2-D8885B279B69}" type="presParOf" srcId="{FF001A87-F164-47F4-983B-1BC94792FCE0}" destId="{06B4E443-2D90-4B31-98AC-0E9FF95E82AB}" srcOrd="4" destOrd="0" presId="urn:microsoft.com/office/officeart/2005/8/layout/orgChart1"/>
    <dgm:cxn modelId="{49FDA946-A90F-40D0-9694-2E7784962CC4}" type="presParOf" srcId="{FF001A87-F164-47F4-983B-1BC94792FCE0}" destId="{97AC11AD-BB52-49D6-97E3-30B463E22E7D}" srcOrd="5" destOrd="0" presId="urn:microsoft.com/office/officeart/2005/8/layout/orgChart1"/>
    <dgm:cxn modelId="{413A8323-86BE-4226-9AFF-84839C9C8812}" type="presParOf" srcId="{97AC11AD-BB52-49D6-97E3-30B463E22E7D}" destId="{5A67C551-092C-4DD6-B8B0-07495430EBE9}" srcOrd="0" destOrd="0" presId="urn:microsoft.com/office/officeart/2005/8/layout/orgChart1"/>
    <dgm:cxn modelId="{2A14CD07-C466-4091-8035-59B2688E782B}" type="presParOf" srcId="{5A67C551-092C-4DD6-B8B0-07495430EBE9}" destId="{87DBCEA4-0A31-47D1-8DE3-8EE2DAA4E0BC}" srcOrd="0" destOrd="0" presId="urn:microsoft.com/office/officeart/2005/8/layout/orgChart1"/>
    <dgm:cxn modelId="{F456DE3B-E849-49C2-B2E0-D18EDCFE9BDA}" type="presParOf" srcId="{5A67C551-092C-4DD6-B8B0-07495430EBE9}" destId="{C8F3D424-B1C0-4A1C-9B68-2DA62890CA0F}" srcOrd="1" destOrd="0" presId="urn:microsoft.com/office/officeart/2005/8/layout/orgChart1"/>
    <dgm:cxn modelId="{E7FED49A-0268-4A36-BDB2-191FF80B0C72}" type="presParOf" srcId="{97AC11AD-BB52-49D6-97E3-30B463E22E7D}" destId="{EA4D4B3F-1565-4543-A433-8F663E483091}" srcOrd="1" destOrd="0" presId="urn:microsoft.com/office/officeart/2005/8/layout/orgChart1"/>
    <dgm:cxn modelId="{E4CA0630-C944-43CE-B529-3683F43E1E3B}" type="presParOf" srcId="{97AC11AD-BB52-49D6-97E3-30B463E22E7D}" destId="{F600D021-1345-46A6-B173-404D95C5D449}" srcOrd="2" destOrd="0" presId="urn:microsoft.com/office/officeart/2005/8/layout/orgChart1"/>
    <dgm:cxn modelId="{7B49FD53-CD50-487B-BFC5-DC1FA30ECE6D}" type="presParOf" srcId="{FF001A87-F164-47F4-983B-1BC94792FCE0}" destId="{CE62C234-87AF-4752-8440-71F43EE457C8}" srcOrd="6" destOrd="0" presId="urn:microsoft.com/office/officeart/2005/8/layout/orgChart1"/>
    <dgm:cxn modelId="{D88C3018-94C5-48D5-B780-2E816D3E93C3}" type="presParOf" srcId="{FF001A87-F164-47F4-983B-1BC94792FCE0}" destId="{6A278182-5CC2-45B2-8E61-87AB956E0E23}" srcOrd="7" destOrd="0" presId="urn:microsoft.com/office/officeart/2005/8/layout/orgChart1"/>
    <dgm:cxn modelId="{9F01628F-46D7-4370-8DB6-D8F23B0A1C90}" type="presParOf" srcId="{6A278182-5CC2-45B2-8E61-87AB956E0E23}" destId="{1C8EE591-7F7C-487A-A456-8E60AE97FAA9}" srcOrd="0" destOrd="0" presId="urn:microsoft.com/office/officeart/2005/8/layout/orgChart1"/>
    <dgm:cxn modelId="{20502BB9-B8F8-49D3-8934-45D350DABE7A}" type="presParOf" srcId="{1C8EE591-7F7C-487A-A456-8E60AE97FAA9}" destId="{073E3671-04EC-49D9-9F34-03B08B211090}" srcOrd="0" destOrd="0" presId="urn:microsoft.com/office/officeart/2005/8/layout/orgChart1"/>
    <dgm:cxn modelId="{56EAE611-5674-4D85-A192-B845A28AA509}" type="presParOf" srcId="{1C8EE591-7F7C-487A-A456-8E60AE97FAA9}" destId="{3586EEF3-6E55-452B-84C2-EF246FC5D9CF}" srcOrd="1" destOrd="0" presId="urn:microsoft.com/office/officeart/2005/8/layout/orgChart1"/>
    <dgm:cxn modelId="{73B3289F-07A5-486E-9DA8-C3838BE984A0}" type="presParOf" srcId="{6A278182-5CC2-45B2-8E61-87AB956E0E23}" destId="{408D7E6B-EF68-4789-9F3F-F529074CDA97}" srcOrd="1" destOrd="0" presId="urn:microsoft.com/office/officeart/2005/8/layout/orgChart1"/>
    <dgm:cxn modelId="{DEBB5BE4-DA5E-4701-93C2-0A34E2313062}" type="presParOf" srcId="{6A278182-5CC2-45B2-8E61-87AB956E0E23}" destId="{BB6B40A8-8DB0-4250-A334-A9311E7B82A6}" srcOrd="2" destOrd="0" presId="urn:microsoft.com/office/officeart/2005/8/layout/orgChart1"/>
    <dgm:cxn modelId="{10BB2FB7-9FAD-43A8-8FFB-A076FC99317E}" type="presParOf" srcId="{FF001A87-F164-47F4-983B-1BC94792FCE0}" destId="{3378565C-5A4A-49D2-AC18-9C034B9F53E4}" srcOrd="8" destOrd="0" presId="urn:microsoft.com/office/officeart/2005/8/layout/orgChart1"/>
    <dgm:cxn modelId="{FABD89E2-06B9-4FEE-B251-6038C92550BC}" type="presParOf" srcId="{FF001A87-F164-47F4-983B-1BC94792FCE0}" destId="{1FC710B8-A7BB-486E-BD4C-1525B2D7FB50}" srcOrd="9" destOrd="0" presId="urn:microsoft.com/office/officeart/2005/8/layout/orgChart1"/>
    <dgm:cxn modelId="{8D7CC51A-6452-436A-B074-84E2CE63BFE5}" type="presParOf" srcId="{1FC710B8-A7BB-486E-BD4C-1525B2D7FB50}" destId="{3816374E-A92E-4F32-A806-D3DB6C6CC2A3}" srcOrd="0" destOrd="0" presId="urn:microsoft.com/office/officeart/2005/8/layout/orgChart1"/>
    <dgm:cxn modelId="{45AE9D7A-0033-446F-90D0-BBABBAF8437C}" type="presParOf" srcId="{3816374E-A92E-4F32-A806-D3DB6C6CC2A3}" destId="{58EDB196-02E9-492E-ADE6-6CEDA205EEE9}" srcOrd="0" destOrd="0" presId="urn:microsoft.com/office/officeart/2005/8/layout/orgChart1"/>
    <dgm:cxn modelId="{C2FA7218-6152-497E-A0FF-7DD8B2198281}" type="presParOf" srcId="{3816374E-A92E-4F32-A806-D3DB6C6CC2A3}" destId="{6E45E4C9-E7E5-4797-8D40-F29450D67401}" srcOrd="1" destOrd="0" presId="urn:microsoft.com/office/officeart/2005/8/layout/orgChart1"/>
    <dgm:cxn modelId="{08B3E370-6F11-4215-914C-324D5B67B2B6}" type="presParOf" srcId="{1FC710B8-A7BB-486E-BD4C-1525B2D7FB50}" destId="{A3095B42-E297-40F6-80FF-FA7ACE6099E5}" srcOrd="1" destOrd="0" presId="urn:microsoft.com/office/officeart/2005/8/layout/orgChart1"/>
    <dgm:cxn modelId="{99337B4C-C720-4B95-9CC5-0EFA247AC2DB}" type="presParOf" srcId="{1FC710B8-A7BB-486E-BD4C-1525B2D7FB50}" destId="{576C5ECC-6D42-4A89-91EA-BA00B673266D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FBEAF5BD-4ABF-432B-9D04-2C4804DB4519}" type="presParOf" srcId="{089CF33F-B4E6-4691-A461-4775C17C5091}" destId="{00FE3EA7-0FB5-4D24-A600-466BA35D6E4F}" srcOrd="6" destOrd="0" presId="urn:microsoft.com/office/officeart/2005/8/layout/orgChart1"/>
    <dgm:cxn modelId="{A38296DF-448E-4A08-B2F2-A688CC5A66CA}" type="presParOf" srcId="{089CF33F-B4E6-4691-A461-4775C17C5091}" destId="{7874E2E4-1F8F-4C7D-8491-34CB0C270C1C}" srcOrd="7" destOrd="0" presId="urn:microsoft.com/office/officeart/2005/8/layout/orgChart1"/>
    <dgm:cxn modelId="{5472389F-E169-4613-8423-8DA81900142A}" type="presParOf" srcId="{7874E2E4-1F8F-4C7D-8491-34CB0C270C1C}" destId="{C764FE50-B38D-4205-9421-4C9B7195EC23}" srcOrd="0" destOrd="0" presId="urn:microsoft.com/office/officeart/2005/8/layout/orgChart1"/>
    <dgm:cxn modelId="{524D9EB8-6D7B-4577-B8A9-7FB1146B6641}" type="presParOf" srcId="{C764FE50-B38D-4205-9421-4C9B7195EC23}" destId="{B8AE307A-4F10-4474-BF31-4E67E539D541}" srcOrd="0" destOrd="0" presId="urn:microsoft.com/office/officeart/2005/8/layout/orgChart1"/>
    <dgm:cxn modelId="{A427B893-CA50-4432-B03C-7F24924C6933}" type="presParOf" srcId="{C764FE50-B38D-4205-9421-4C9B7195EC23}" destId="{0E17AFF5-E9A6-44F2-9A67-D5EE63961445}" srcOrd="1" destOrd="0" presId="urn:microsoft.com/office/officeart/2005/8/layout/orgChart1"/>
    <dgm:cxn modelId="{552D0881-A116-4A32-8FA3-F9F2A9BDF652}" type="presParOf" srcId="{7874E2E4-1F8F-4C7D-8491-34CB0C270C1C}" destId="{BC8FC423-58C4-4EA7-8474-D341F6BD5FD3}" srcOrd="1" destOrd="0" presId="urn:microsoft.com/office/officeart/2005/8/layout/orgChart1"/>
    <dgm:cxn modelId="{A70694E8-AE0C-4A66-A389-642091042ED2}" type="presParOf" srcId="{7874E2E4-1F8F-4C7D-8491-34CB0C270C1C}" destId="{A38079EA-55A8-4D45-870B-D9AD5EB80770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E872D4-4EFC-4B17-9B22-65EE3F153378}" type="doc">
      <dgm:prSet loTypeId="urn:microsoft.com/office/officeart/2005/8/layout/equation2" loCatId="process" qsTypeId="urn:microsoft.com/office/officeart/2005/8/quickstyle/simple2" qsCatId="simple" csTypeId="urn:microsoft.com/office/officeart/2005/8/colors/accent1_2" csCatId="accent1" phldr="1"/>
      <dgm:spPr/>
    </dgm:pt>
    <dgm:pt modelId="{F6461B51-C6BC-45B3-952E-C882CB4DCE4B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400" dirty="0"/>
            <a:t>Indikator/barometer</a:t>
          </a:r>
        </a:p>
        <a:p>
          <a:r>
            <a:rPr lang="nb-NO" sz="1200" i="1" dirty="0"/>
            <a:t>(ROS-vurdering)</a:t>
          </a:r>
        </a:p>
      </dgm:t>
    </dgm:pt>
    <dgm:pt modelId="{5CA5193B-AC35-4B57-94E7-5424EAC6FF88}" type="parTrans" cxnId="{E7E47B75-C7B8-4B9B-8C7A-807E5CE1F9DD}">
      <dgm:prSet/>
      <dgm:spPr/>
      <dgm:t>
        <a:bodyPr/>
        <a:lstStyle/>
        <a:p>
          <a:endParaRPr lang="nb-NO" sz="1600"/>
        </a:p>
      </dgm:t>
    </dgm:pt>
    <dgm:pt modelId="{DD99DAE0-7A22-4AB2-82E9-77F727E01E58}" type="sibTrans" cxnId="{E7E47B75-C7B8-4B9B-8C7A-807E5CE1F9DD}">
      <dgm:prSet/>
      <dgm:spPr/>
      <dgm:t>
        <a:bodyPr/>
        <a:lstStyle/>
        <a:p>
          <a:endParaRPr lang="nb-NO" sz="1600"/>
        </a:p>
      </dgm:t>
    </dgm:pt>
    <dgm:pt modelId="{6BED238D-6CC2-438E-97BA-5D9453866D49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b-NO" sz="1200" dirty="0"/>
            <a:t>Tilsyn og klage</a:t>
          </a:r>
        </a:p>
      </dgm:t>
    </dgm:pt>
    <dgm:pt modelId="{22E00231-7C20-4BFA-AED4-F7CB618D9577}" type="parTrans" cxnId="{8B23EC65-EC6D-4016-9D9D-CF769AFF063B}">
      <dgm:prSet/>
      <dgm:spPr/>
      <dgm:t>
        <a:bodyPr/>
        <a:lstStyle/>
        <a:p>
          <a:endParaRPr lang="nb-NO" sz="1600"/>
        </a:p>
      </dgm:t>
    </dgm:pt>
    <dgm:pt modelId="{0FB1DFE4-495B-40FB-8124-C394962F54E1}" type="sibTrans" cxnId="{8B23EC65-EC6D-4016-9D9D-CF769AFF063B}">
      <dgm:prSet custT="1"/>
      <dgm:spPr>
        <a:solidFill>
          <a:srgbClr val="E8D0D0"/>
        </a:solidFill>
      </dgm:spPr>
      <dgm:t>
        <a:bodyPr/>
        <a:lstStyle/>
        <a:p>
          <a:endParaRPr lang="nb-NO" sz="1600"/>
        </a:p>
      </dgm:t>
    </dgm:pt>
    <dgm:pt modelId="{DEB0F81D-66FB-41E4-A15F-1201C7252CBE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b-NO" sz="1200" dirty="0"/>
            <a:t>Statistikk</a:t>
          </a:r>
        </a:p>
      </dgm:t>
    </dgm:pt>
    <dgm:pt modelId="{5C18D362-3CCD-492A-9B36-3FEBFC69AC61}" type="parTrans" cxnId="{E46E009A-288F-4CB0-938B-E71B172F8B5D}">
      <dgm:prSet/>
      <dgm:spPr/>
      <dgm:t>
        <a:bodyPr/>
        <a:lstStyle/>
        <a:p>
          <a:endParaRPr lang="nb-NO" sz="1600"/>
        </a:p>
      </dgm:t>
    </dgm:pt>
    <dgm:pt modelId="{4D736E35-B14D-4157-92B6-1ECAF3753D09}" type="sibTrans" cxnId="{E46E009A-288F-4CB0-938B-E71B172F8B5D}">
      <dgm:prSet custT="1"/>
      <dgm:spPr>
        <a:solidFill>
          <a:srgbClr val="E8D0D0"/>
        </a:solidFill>
      </dgm:spPr>
      <dgm:t>
        <a:bodyPr/>
        <a:lstStyle/>
        <a:p>
          <a:endParaRPr lang="nb-NO" sz="1600"/>
        </a:p>
      </dgm:t>
    </dgm:pt>
    <dgm:pt modelId="{228B6073-2730-4C37-AC93-F9E88BE2F427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b-NO" sz="1200" dirty="0"/>
            <a:t>Dialog, råd/veiledning</a:t>
          </a:r>
        </a:p>
      </dgm:t>
    </dgm:pt>
    <dgm:pt modelId="{D2362443-9595-4854-8955-A4C9683B1289}" type="parTrans" cxnId="{7498069C-3B24-43FA-91BF-87DC3AD2E623}">
      <dgm:prSet/>
      <dgm:spPr/>
      <dgm:t>
        <a:bodyPr/>
        <a:lstStyle/>
        <a:p>
          <a:endParaRPr lang="nb-NO" sz="1600"/>
        </a:p>
      </dgm:t>
    </dgm:pt>
    <dgm:pt modelId="{7B1433A5-CFB9-4377-9974-1E635B0DE903}" type="sibTrans" cxnId="{7498069C-3B24-43FA-91BF-87DC3AD2E623}">
      <dgm:prSet custT="1"/>
      <dgm:spPr>
        <a:solidFill>
          <a:srgbClr val="E8D0D0"/>
        </a:solidFill>
      </dgm:spPr>
      <dgm:t>
        <a:bodyPr/>
        <a:lstStyle/>
        <a:p>
          <a:endParaRPr lang="nb-NO" sz="1600"/>
        </a:p>
      </dgm:t>
    </dgm:pt>
    <dgm:pt modelId="{D48A9827-DFE6-4AFF-B5C9-FA624B264BFD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b-NO" sz="1200" dirty="0"/>
            <a:t>Rapporter</a:t>
          </a:r>
        </a:p>
      </dgm:t>
    </dgm:pt>
    <dgm:pt modelId="{6ABBBD14-092A-4708-B06A-47980739EBB3}" type="parTrans" cxnId="{CE99FF70-18A8-459A-A3FA-C5AA4E1A8B28}">
      <dgm:prSet/>
      <dgm:spPr/>
      <dgm:t>
        <a:bodyPr/>
        <a:lstStyle/>
        <a:p>
          <a:endParaRPr lang="nb-NO" sz="1600"/>
        </a:p>
      </dgm:t>
    </dgm:pt>
    <dgm:pt modelId="{5E8DFBCB-DD23-4955-8F0F-6F2B31F1097C}" type="sibTrans" cxnId="{CE99FF70-18A8-459A-A3FA-C5AA4E1A8B28}">
      <dgm:prSet custT="1"/>
      <dgm:spPr>
        <a:solidFill>
          <a:srgbClr val="E8D0D0"/>
        </a:solidFill>
      </dgm:spPr>
      <dgm:t>
        <a:bodyPr/>
        <a:lstStyle/>
        <a:p>
          <a:endParaRPr lang="nb-NO" sz="1600"/>
        </a:p>
      </dgm:t>
    </dgm:pt>
    <dgm:pt modelId="{E220DF87-338A-4B11-B364-415D6FA4EF6D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1200" b="1" dirty="0"/>
            <a:t>LOGG</a:t>
          </a:r>
        </a:p>
      </dgm:t>
    </dgm:pt>
    <dgm:pt modelId="{A8E8B126-2E3F-4BF0-9511-6FDBB5D81ABA}" type="parTrans" cxnId="{CDC9FD91-90E1-424F-B95D-638620917805}">
      <dgm:prSet/>
      <dgm:spPr/>
      <dgm:t>
        <a:bodyPr/>
        <a:lstStyle/>
        <a:p>
          <a:endParaRPr lang="nb-NO" sz="1600"/>
        </a:p>
      </dgm:t>
    </dgm:pt>
    <dgm:pt modelId="{C9FFC900-97CD-4699-90B2-F6439BA883D6}" type="sibTrans" cxnId="{CDC9FD91-90E1-424F-B95D-638620917805}">
      <dgm:prSet custT="1"/>
      <dgm:spPr>
        <a:solidFill>
          <a:srgbClr val="E8D0D0"/>
        </a:solidFill>
      </dgm:spPr>
      <dgm:t>
        <a:bodyPr/>
        <a:lstStyle/>
        <a:p>
          <a:endParaRPr lang="nb-NO" sz="1600" dirty="0"/>
        </a:p>
      </dgm:t>
    </dgm:pt>
    <dgm:pt modelId="{09B6C678-5DB9-4008-9260-8DECD67DB6E4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b-NO" sz="1200" dirty="0"/>
            <a:t>Media</a:t>
          </a:r>
        </a:p>
      </dgm:t>
    </dgm:pt>
    <dgm:pt modelId="{5DF1046B-0E97-4EC6-955A-871FC46BE364}" type="parTrans" cxnId="{251B5A08-9019-42A7-9373-680E179D5F4F}">
      <dgm:prSet/>
      <dgm:spPr/>
      <dgm:t>
        <a:bodyPr/>
        <a:lstStyle/>
        <a:p>
          <a:endParaRPr lang="nb-NO"/>
        </a:p>
      </dgm:t>
    </dgm:pt>
    <dgm:pt modelId="{2CF78858-6041-4AE4-9F3D-B3F88514C95E}" type="sibTrans" cxnId="{251B5A08-9019-42A7-9373-680E179D5F4F}">
      <dgm:prSet/>
      <dgm:spPr>
        <a:solidFill>
          <a:srgbClr val="E8D0D0"/>
        </a:solidFill>
      </dgm:spPr>
      <dgm:t>
        <a:bodyPr/>
        <a:lstStyle/>
        <a:p>
          <a:endParaRPr lang="nb-NO"/>
        </a:p>
      </dgm:t>
    </dgm:pt>
    <dgm:pt modelId="{01C7BE7E-F4E6-44CE-B46A-C5E66C238577}" type="pres">
      <dgm:prSet presAssocID="{17E872D4-4EFC-4B17-9B22-65EE3F153378}" presName="Name0" presStyleCnt="0">
        <dgm:presLayoutVars>
          <dgm:dir/>
          <dgm:resizeHandles val="exact"/>
        </dgm:presLayoutVars>
      </dgm:prSet>
      <dgm:spPr/>
    </dgm:pt>
    <dgm:pt modelId="{17E215D7-E483-4479-A04D-7A40BA9AB1EF}" type="pres">
      <dgm:prSet presAssocID="{17E872D4-4EFC-4B17-9B22-65EE3F153378}" presName="vNodes" presStyleCnt="0"/>
      <dgm:spPr/>
    </dgm:pt>
    <dgm:pt modelId="{C612DBFC-D926-44E1-81D2-05DA7223E0EA}" type="pres">
      <dgm:prSet presAssocID="{6BED238D-6CC2-438E-97BA-5D9453866D49}" presName="node" presStyleLbl="node1" presStyleIdx="0" presStyleCnt="7" custScaleX="432202" custLinFactNeighborX="-5137" custLinFactNeighborY="-17995">
        <dgm:presLayoutVars>
          <dgm:bulletEnabled val="1"/>
        </dgm:presLayoutVars>
      </dgm:prSet>
      <dgm:spPr/>
    </dgm:pt>
    <dgm:pt modelId="{885D34B0-ED9D-4737-B2B7-9B006AB0FE9F}" type="pres">
      <dgm:prSet presAssocID="{0FB1DFE4-495B-40FB-8124-C394962F54E1}" presName="spacerT" presStyleCnt="0"/>
      <dgm:spPr/>
    </dgm:pt>
    <dgm:pt modelId="{239732F7-62D5-4773-93EC-091A1292F2C2}" type="pres">
      <dgm:prSet presAssocID="{0FB1DFE4-495B-40FB-8124-C394962F54E1}" presName="sibTrans" presStyleLbl="sibTrans2D1" presStyleIdx="0" presStyleCnt="6"/>
      <dgm:spPr/>
    </dgm:pt>
    <dgm:pt modelId="{DF7B9E44-C223-47B6-82C4-97C6F39FE142}" type="pres">
      <dgm:prSet presAssocID="{0FB1DFE4-495B-40FB-8124-C394962F54E1}" presName="spacerB" presStyleCnt="0"/>
      <dgm:spPr/>
    </dgm:pt>
    <dgm:pt modelId="{053A9B1F-4B6E-476F-AB0D-DC3D911BBF0D}" type="pres">
      <dgm:prSet presAssocID="{DEB0F81D-66FB-41E4-A15F-1201C7252CBE}" presName="node" presStyleLbl="node1" presStyleIdx="1" presStyleCnt="7" custScaleX="432202">
        <dgm:presLayoutVars>
          <dgm:bulletEnabled val="1"/>
        </dgm:presLayoutVars>
      </dgm:prSet>
      <dgm:spPr/>
    </dgm:pt>
    <dgm:pt modelId="{8F33458C-747C-4B02-BCD6-CCF052B0979A}" type="pres">
      <dgm:prSet presAssocID="{4D736E35-B14D-4157-92B6-1ECAF3753D09}" presName="spacerT" presStyleCnt="0"/>
      <dgm:spPr/>
    </dgm:pt>
    <dgm:pt modelId="{9A34251D-1574-46C0-A84B-EBF37800FE97}" type="pres">
      <dgm:prSet presAssocID="{4D736E35-B14D-4157-92B6-1ECAF3753D09}" presName="sibTrans" presStyleLbl="sibTrans2D1" presStyleIdx="1" presStyleCnt="6"/>
      <dgm:spPr/>
    </dgm:pt>
    <dgm:pt modelId="{99B110E1-6B06-43D1-8547-7CF6311F6227}" type="pres">
      <dgm:prSet presAssocID="{4D736E35-B14D-4157-92B6-1ECAF3753D09}" presName="spacerB" presStyleCnt="0"/>
      <dgm:spPr/>
    </dgm:pt>
    <dgm:pt modelId="{48AD1885-488C-449B-959A-0E8D74488E59}" type="pres">
      <dgm:prSet presAssocID="{228B6073-2730-4C37-AC93-F9E88BE2F427}" presName="node" presStyleLbl="node1" presStyleIdx="2" presStyleCnt="7" custScaleX="432202" custLinFactY="2842" custLinFactNeighborX="12332" custLinFactNeighborY="100000">
        <dgm:presLayoutVars>
          <dgm:bulletEnabled val="1"/>
        </dgm:presLayoutVars>
      </dgm:prSet>
      <dgm:spPr/>
    </dgm:pt>
    <dgm:pt modelId="{34C57227-642C-4DCE-896B-8D21F3902B72}" type="pres">
      <dgm:prSet presAssocID="{7B1433A5-CFB9-4377-9974-1E635B0DE903}" presName="spacerT" presStyleCnt="0"/>
      <dgm:spPr/>
    </dgm:pt>
    <dgm:pt modelId="{CBEA0600-4BBE-45D5-A6B2-74F6E2FDD704}" type="pres">
      <dgm:prSet presAssocID="{7B1433A5-CFB9-4377-9974-1E635B0DE903}" presName="sibTrans" presStyleLbl="sibTrans2D1" presStyleIdx="2" presStyleCnt="6"/>
      <dgm:spPr/>
    </dgm:pt>
    <dgm:pt modelId="{2746AFDA-8094-4F33-9394-F74BE53DBD6E}" type="pres">
      <dgm:prSet presAssocID="{7B1433A5-CFB9-4377-9974-1E635B0DE903}" presName="spacerB" presStyleCnt="0"/>
      <dgm:spPr/>
    </dgm:pt>
    <dgm:pt modelId="{48A9ED96-F910-4136-80A0-A7A71908738B}" type="pres">
      <dgm:prSet presAssocID="{D48A9827-DFE6-4AFF-B5C9-FA624B264BFD}" presName="node" presStyleLbl="node1" presStyleIdx="3" presStyleCnt="7" custScaleX="432202">
        <dgm:presLayoutVars>
          <dgm:bulletEnabled val="1"/>
        </dgm:presLayoutVars>
      </dgm:prSet>
      <dgm:spPr/>
    </dgm:pt>
    <dgm:pt modelId="{8B774404-2975-4836-84E2-C4E80A515DA5}" type="pres">
      <dgm:prSet presAssocID="{5E8DFBCB-DD23-4955-8F0F-6F2B31F1097C}" presName="spacerT" presStyleCnt="0"/>
      <dgm:spPr/>
    </dgm:pt>
    <dgm:pt modelId="{EC6255EA-FCBC-42BA-A5C8-94398F0FCAF7}" type="pres">
      <dgm:prSet presAssocID="{5E8DFBCB-DD23-4955-8F0F-6F2B31F1097C}" presName="sibTrans" presStyleLbl="sibTrans2D1" presStyleIdx="3" presStyleCnt="6"/>
      <dgm:spPr/>
    </dgm:pt>
    <dgm:pt modelId="{4E5E869A-C206-491C-8637-E7C2AF3DF6B4}" type="pres">
      <dgm:prSet presAssocID="{5E8DFBCB-DD23-4955-8F0F-6F2B31F1097C}" presName="spacerB" presStyleCnt="0"/>
      <dgm:spPr/>
    </dgm:pt>
    <dgm:pt modelId="{32439474-51EE-4DE5-AC99-30080C95111A}" type="pres">
      <dgm:prSet presAssocID="{09B6C678-5DB9-4008-9260-8DECD67DB6E4}" presName="node" presStyleLbl="node1" presStyleIdx="4" presStyleCnt="7" custScaleX="432202">
        <dgm:presLayoutVars>
          <dgm:bulletEnabled val="1"/>
        </dgm:presLayoutVars>
      </dgm:prSet>
      <dgm:spPr/>
    </dgm:pt>
    <dgm:pt modelId="{1AF7B07F-F1A0-4762-9C75-4EA907F9828F}" type="pres">
      <dgm:prSet presAssocID="{2CF78858-6041-4AE4-9F3D-B3F88514C95E}" presName="spacerT" presStyleCnt="0"/>
      <dgm:spPr/>
    </dgm:pt>
    <dgm:pt modelId="{B3DA918D-3E5B-4236-878A-38D0E3FC64C8}" type="pres">
      <dgm:prSet presAssocID="{2CF78858-6041-4AE4-9F3D-B3F88514C95E}" presName="sibTrans" presStyleLbl="sibTrans2D1" presStyleIdx="4" presStyleCnt="6"/>
      <dgm:spPr/>
    </dgm:pt>
    <dgm:pt modelId="{FE575186-F41C-4470-8BD1-B53D0C551094}" type="pres">
      <dgm:prSet presAssocID="{2CF78858-6041-4AE4-9F3D-B3F88514C95E}" presName="spacerB" presStyleCnt="0"/>
      <dgm:spPr/>
    </dgm:pt>
    <dgm:pt modelId="{9D7FACE1-FEB4-492F-9626-19692830B936}" type="pres">
      <dgm:prSet presAssocID="{E220DF87-338A-4B11-B364-415D6FA4EF6D}" presName="node" presStyleLbl="node1" presStyleIdx="5" presStyleCnt="7" custScaleX="432202">
        <dgm:presLayoutVars>
          <dgm:bulletEnabled val="1"/>
        </dgm:presLayoutVars>
      </dgm:prSet>
      <dgm:spPr/>
    </dgm:pt>
    <dgm:pt modelId="{480FED7E-3416-404B-AB4F-78C10493AAA6}" type="pres">
      <dgm:prSet presAssocID="{17E872D4-4EFC-4B17-9B22-65EE3F153378}" presName="sibTransLast" presStyleLbl="sibTrans2D1" presStyleIdx="5" presStyleCnt="6" custAng="21495079" custScaleY="206254" custLinFactNeighborX="-1422" custLinFactNeighborY="4053"/>
      <dgm:spPr/>
    </dgm:pt>
    <dgm:pt modelId="{397B439C-74B1-48F9-B267-9FD81ED461A8}" type="pres">
      <dgm:prSet presAssocID="{17E872D4-4EFC-4B17-9B22-65EE3F153378}" presName="connectorText" presStyleLbl="sibTrans2D1" presStyleIdx="5" presStyleCnt="6"/>
      <dgm:spPr/>
    </dgm:pt>
    <dgm:pt modelId="{32BA19E1-8F18-4EB1-8759-8F0874CA75B3}" type="pres">
      <dgm:prSet presAssocID="{17E872D4-4EFC-4B17-9B22-65EE3F153378}" presName="lastNode" presStyleLbl="node1" presStyleIdx="6" presStyleCnt="7" custScaleX="247973" custScaleY="132604" custLinFactX="15755" custLinFactNeighborX="100000" custLinFactNeighborY="8170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251B5A08-9019-42A7-9373-680E179D5F4F}" srcId="{17E872D4-4EFC-4B17-9B22-65EE3F153378}" destId="{09B6C678-5DB9-4008-9260-8DECD67DB6E4}" srcOrd="4" destOrd="0" parTransId="{5DF1046B-0E97-4EC6-955A-871FC46BE364}" sibTransId="{2CF78858-6041-4AE4-9F3D-B3F88514C95E}"/>
    <dgm:cxn modelId="{84B0D219-94D6-4168-A86C-EB400CF35E26}" type="presOf" srcId="{E220DF87-338A-4B11-B364-415D6FA4EF6D}" destId="{9D7FACE1-FEB4-492F-9626-19692830B936}" srcOrd="0" destOrd="0" presId="urn:microsoft.com/office/officeart/2005/8/layout/equation2"/>
    <dgm:cxn modelId="{A4E8632D-2889-479B-84F9-63DD7FB5A702}" type="presOf" srcId="{5E8DFBCB-DD23-4955-8F0F-6F2B31F1097C}" destId="{EC6255EA-FCBC-42BA-A5C8-94398F0FCAF7}" srcOrd="0" destOrd="0" presId="urn:microsoft.com/office/officeart/2005/8/layout/equation2"/>
    <dgm:cxn modelId="{85543233-5FC4-4825-9C46-C65F59D4AB37}" type="presOf" srcId="{0FB1DFE4-495B-40FB-8124-C394962F54E1}" destId="{239732F7-62D5-4773-93EC-091A1292F2C2}" srcOrd="0" destOrd="0" presId="urn:microsoft.com/office/officeart/2005/8/layout/equation2"/>
    <dgm:cxn modelId="{8B23EC65-EC6D-4016-9D9D-CF769AFF063B}" srcId="{17E872D4-4EFC-4B17-9B22-65EE3F153378}" destId="{6BED238D-6CC2-438E-97BA-5D9453866D49}" srcOrd="0" destOrd="0" parTransId="{22E00231-7C20-4BFA-AED4-F7CB618D9577}" sibTransId="{0FB1DFE4-495B-40FB-8124-C394962F54E1}"/>
    <dgm:cxn modelId="{CE99FF70-18A8-459A-A3FA-C5AA4E1A8B28}" srcId="{17E872D4-4EFC-4B17-9B22-65EE3F153378}" destId="{D48A9827-DFE6-4AFF-B5C9-FA624B264BFD}" srcOrd="3" destOrd="0" parTransId="{6ABBBD14-092A-4708-B06A-47980739EBB3}" sibTransId="{5E8DFBCB-DD23-4955-8F0F-6F2B31F1097C}"/>
    <dgm:cxn modelId="{3B446B75-984D-4312-8E9F-D591D675345A}" type="presOf" srcId="{D48A9827-DFE6-4AFF-B5C9-FA624B264BFD}" destId="{48A9ED96-F910-4136-80A0-A7A71908738B}" srcOrd="0" destOrd="0" presId="urn:microsoft.com/office/officeart/2005/8/layout/equation2"/>
    <dgm:cxn modelId="{E7E47B75-C7B8-4B9B-8C7A-807E5CE1F9DD}" srcId="{17E872D4-4EFC-4B17-9B22-65EE3F153378}" destId="{F6461B51-C6BC-45B3-952E-C882CB4DCE4B}" srcOrd="6" destOrd="0" parTransId="{5CA5193B-AC35-4B57-94E7-5424EAC6FF88}" sibTransId="{DD99DAE0-7A22-4AB2-82E9-77F727E01E58}"/>
    <dgm:cxn modelId="{2AA2E47B-2F0F-4CFE-9BB0-840BA4458AA4}" type="presOf" srcId="{228B6073-2730-4C37-AC93-F9E88BE2F427}" destId="{48AD1885-488C-449B-959A-0E8D74488E59}" srcOrd="0" destOrd="0" presId="urn:microsoft.com/office/officeart/2005/8/layout/equation2"/>
    <dgm:cxn modelId="{36D7AE88-0AA7-4B11-A79C-36DC2A4A5A90}" type="presOf" srcId="{F6461B51-C6BC-45B3-952E-C882CB4DCE4B}" destId="{32BA19E1-8F18-4EB1-8759-8F0874CA75B3}" srcOrd="0" destOrd="0" presId="urn:microsoft.com/office/officeart/2005/8/layout/equation2"/>
    <dgm:cxn modelId="{CDC9FD91-90E1-424F-B95D-638620917805}" srcId="{17E872D4-4EFC-4B17-9B22-65EE3F153378}" destId="{E220DF87-338A-4B11-B364-415D6FA4EF6D}" srcOrd="5" destOrd="0" parTransId="{A8E8B126-2E3F-4BF0-9511-6FDBB5D81ABA}" sibTransId="{C9FFC900-97CD-4699-90B2-F6439BA883D6}"/>
    <dgm:cxn modelId="{E46E009A-288F-4CB0-938B-E71B172F8B5D}" srcId="{17E872D4-4EFC-4B17-9B22-65EE3F153378}" destId="{DEB0F81D-66FB-41E4-A15F-1201C7252CBE}" srcOrd="1" destOrd="0" parTransId="{5C18D362-3CCD-492A-9B36-3FEBFC69AC61}" sibTransId="{4D736E35-B14D-4157-92B6-1ECAF3753D09}"/>
    <dgm:cxn modelId="{7498069C-3B24-43FA-91BF-87DC3AD2E623}" srcId="{17E872D4-4EFC-4B17-9B22-65EE3F153378}" destId="{228B6073-2730-4C37-AC93-F9E88BE2F427}" srcOrd="2" destOrd="0" parTransId="{D2362443-9595-4854-8955-A4C9683B1289}" sibTransId="{7B1433A5-CFB9-4377-9974-1E635B0DE903}"/>
    <dgm:cxn modelId="{ADFC3F9E-4BD7-4B31-ADA6-7A8CA872619A}" type="presOf" srcId="{17E872D4-4EFC-4B17-9B22-65EE3F153378}" destId="{01C7BE7E-F4E6-44CE-B46A-C5E66C238577}" srcOrd="0" destOrd="0" presId="urn:microsoft.com/office/officeart/2005/8/layout/equation2"/>
    <dgm:cxn modelId="{03C244AF-91C1-4E55-B9EC-C73F9AAC623D}" type="presOf" srcId="{DEB0F81D-66FB-41E4-A15F-1201C7252CBE}" destId="{053A9B1F-4B6E-476F-AB0D-DC3D911BBF0D}" srcOrd="0" destOrd="0" presId="urn:microsoft.com/office/officeart/2005/8/layout/equation2"/>
    <dgm:cxn modelId="{50796AB3-6DEF-46CA-A328-62165DDA0878}" type="presOf" srcId="{2CF78858-6041-4AE4-9F3D-B3F88514C95E}" destId="{B3DA918D-3E5B-4236-878A-38D0E3FC64C8}" srcOrd="0" destOrd="0" presId="urn:microsoft.com/office/officeart/2005/8/layout/equation2"/>
    <dgm:cxn modelId="{8948C4CC-13BE-49B9-8DDF-6E5BB50B14DC}" type="presOf" srcId="{4D736E35-B14D-4157-92B6-1ECAF3753D09}" destId="{9A34251D-1574-46C0-A84B-EBF37800FE97}" srcOrd="0" destOrd="0" presId="urn:microsoft.com/office/officeart/2005/8/layout/equation2"/>
    <dgm:cxn modelId="{73901FD4-E8F0-4CF1-BC6A-EA1C7EB9A6C7}" type="presOf" srcId="{C9FFC900-97CD-4699-90B2-F6439BA883D6}" destId="{397B439C-74B1-48F9-B267-9FD81ED461A8}" srcOrd="1" destOrd="0" presId="urn:microsoft.com/office/officeart/2005/8/layout/equation2"/>
    <dgm:cxn modelId="{C2D3A6E8-FCA0-4835-A3E9-467F5284B37D}" type="presOf" srcId="{09B6C678-5DB9-4008-9260-8DECD67DB6E4}" destId="{32439474-51EE-4DE5-AC99-30080C95111A}" srcOrd="0" destOrd="0" presId="urn:microsoft.com/office/officeart/2005/8/layout/equation2"/>
    <dgm:cxn modelId="{BABA5FED-0ABD-403B-99FD-CA783052EFE6}" type="presOf" srcId="{7B1433A5-CFB9-4377-9974-1E635B0DE903}" destId="{CBEA0600-4BBE-45D5-A6B2-74F6E2FDD704}" srcOrd="0" destOrd="0" presId="urn:microsoft.com/office/officeart/2005/8/layout/equation2"/>
    <dgm:cxn modelId="{B92267FE-6F7B-455C-9B45-D82F229E7F13}" type="presOf" srcId="{6BED238D-6CC2-438E-97BA-5D9453866D49}" destId="{C612DBFC-D926-44E1-81D2-05DA7223E0EA}" srcOrd="0" destOrd="0" presId="urn:microsoft.com/office/officeart/2005/8/layout/equation2"/>
    <dgm:cxn modelId="{C26934FF-033E-48C2-AE18-C3AD671D2659}" type="presOf" srcId="{C9FFC900-97CD-4699-90B2-F6439BA883D6}" destId="{480FED7E-3416-404B-AB4F-78C10493AAA6}" srcOrd="0" destOrd="0" presId="urn:microsoft.com/office/officeart/2005/8/layout/equation2"/>
    <dgm:cxn modelId="{6112CC9E-C430-4CB2-B7D1-DFFA615B07F0}" type="presParOf" srcId="{01C7BE7E-F4E6-44CE-B46A-C5E66C238577}" destId="{17E215D7-E483-4479-A04D-7A40BA9AB1EF}" srcOrd="0" destOrd="0" presId="urn:microsoft.com/office/officeart/2005/8/layout/equation2"/>
    <dgm:cxn modelId="{0576346C-665C-4FB5-B504-F20FF8A2F772}" type="presParOf" srcId="{17E215D7-E483-4479-A04D-7A40BA9AB1EF}" destId="{C612DBFC-D926-44E1-81D2-05DA7223E0EA}" srcOrd="0" destOrd="0" presId="urn:microsoft.com/office/officeart/2005/8/layout/equation2"/>
    <dgm:cxn modelId="{79D8DCAE-120C-41A4-95A6-A2EE9BCEBDAD}" type="presParOf" srcId="{17E215D7-E483-4479-A04D-7A40BA9AB1EF}" destId="{885D34B0-ED9D-4737-B2B7-9B006AB0FE9F}" srcOrd="1" destOrd="0" presId="urn:microsoft.com/office/officeart/2005/8/layout/equation2"/>
    <dgm:cxn modelId="{09AF3ED8-C275-40B8-85DA-1F4CF522E83D}" type="presParOf" srcId="{17E215D7-E483-4479-A04D-7A40BA9AB1EF}" destId="{239732F7-62D5-4773-93EC-091A1292F2C2}" srcOrd="2" destOrd="0" presId="urn:microsoft.com/office/officeart/2005/8/layout/equation2"/>
    <dgm:cxn modelId="{73AE1EE5-F2DE-4509-93E0-28A331799D92}" type="presParOf" srcId="{17E215D7-E483-4479-A04D-7A40BA9AB1EF}" destId="{DF7B9E44-C223-47B6-82C4-97C6F39FE142}" srcOrd="3" destOrd="0" presId="urn:microsoft.com/office/officeart/2005/8/layout/equation2"/>
    <dgm:cxn modelId="{B4CBE8A6-2235-40E1-8D18-DADE3BCE36B3}" type="presParOf" srcId="{17E215D7-E483-4479-A04D-7A40BA9AB1EF}" destId="{053A9B1F-4B6E-476F-AB0D-DC3D911BBF0D}" srcOrd="4" destOrd="0" presId="urn:microsoft.com/office/officeart/2005/8/layout/equation2"/>
    <dgm:cxn modelId="{6168597E-36B3-4DF5-B9EE-47301853AA0A}" type="presParOf" srcId="{17E215D7-E483-4479-A04D-7A40BA9AB1EF}" destId="{8F33458C-747C-4B02-BCD6-CCF052B0979A}" srcOrd="5" destOrd="0" presId="urn:microsoft.com/office/officeart/2005/8/layout/equation2"/>
    <dgm:cxn modelId="{ACAB4367-8B9F-494B-81B8-F4C5E49CB723}" type="presParOf" srcId="{17E215D7-E483-4479-A04D-7A40BA9AB1EF}" destId="{9A34251D-1574-46C0-A84B-EBF37800FE97}" srcOrd="6" destOrd="0" presId="urn:microsoft.com/office/officeart/2005/8/layout/equation2"/>
    <dgm:cxn modelId="{3043D763-52AB-454E-A8A8-14C5FFEF7967}" type="presParOf" srcId="{17E215D7-E483-4479-A04D-7A40BA9AB1EF}" destId="{99B110E1-6B06-43D1-8547-7CF6311F6227}" srcOrd="7" destOrd="0" presId="urn:microsoft.com/office/officeart/2005/8/layout/equation2"/>
    <dgm:cxn modelId="{A68ACD10-923B-4E09-BF34-11C0CF836F1F}" type="presParOf" srcId="{17E215D7-E483-4479-A04D-7A40BA9AB1EF}" destId="{48AD1885-488C-449B-959A-0E8D74488E59}" srcOrd="8" destOrd="0" presId="urn:microsoft.com/office/officeart/2005/8/layout/equation2"/>
    <dgm:cxn modelId="{8C758536-7988-4689-AC7F-04B5878F35BB}" type="presParOf" srcId="{17E215D7-E483-4479-A04D-7A40BA9AB1EF}" destId="{34C57227-642C-4DCE-896B-8D21F3902B72}" srcOrd="9" destOrd="0" presId="urn:microsoft.com/office/officeart/2005/8/layout/equation2"/>
    <dgm:cxn modelId="{3FB09723-2ADF-4D10-B4A5-9D46A9D3D4E4}" type="presParOf" srcId="{17E215D7-E483-4479-A04D-7A40BA9AB1EF}" destId="{CBEA0600-4BBE-45D5-A6B2-74F6E2FDD704}" srcOrd="10" destOrd="0" presId="urn:microsoft.com/office/officeart/2005/8/layout/equation2"/>
    <dgm:cxn modelId="{98B475ED-6187-4FD3-8CF7-C79707871687}" type="presParOf" srcId="{17E215D7-E483-4479-A04D-7A40BA9AB1EF}" destId="{2746AFDA-8094-4F33-9394-F74BE53DBD6E}" srcOrd="11" destOrd="0" presId="urn:microsoft.com/office/officeart/2005/8/layout/equation2"/>
    <dgm:cxn modelId="{640E2D69-FC56-41C1-81E1-836112AB628E}" type="presParOf" srcId="{17E215D7-E483-4479-A04D-7A40BA9AB1EF}" destId="{48A9ED96-F910-4136-80A0-A7A71908738B}" srcOrd="12" destOrd="0" presId="urn:microsoft.com/office/officeart/2005/8/layout/equation2"/>
    <dgm:cxn modelId="{794B1281-D5E6-4BCB-AB67-DD89C24A9B6B}" type="presParOf" srcId="{17E215D7-E483-4479-A04D-7A40BA9AB1EF}" destId="{8B774404-2975-4836-84E2-C4E80A515DA5}" srcOrd="13" destOrd="0" presId="urn:microsoft.com/office/officeart/2005/8/layout/equation2"/>
    <dgm:cxn modelId="{798DA627-FE78-49A2-8E40-E85E3DDDE7AB}" type="presParOf" srcId="{17E215D7-E483-4479-A04D-7A40BA9AB1EF}" destId="{EC6255EA-FCBC-42BA-A5C8-94398F0FCAF7}" srcOrd="14" destOrd="0" presId="urn:microsoft.com/office/officeart/2005/8/layout/equation2"/>
    <dgm:cxn modelId="{8AFFC694-A656-46F5-8EB8-8E991532BDD7}" type="presParOf" srcId="{17E215D7-E483-4479-A04D-7A40BA9AB1EF}" destId="{4E5E869A-C206-491C-8637-E7C2AF3DF6B4}" srcOrd="15" destOrd="0" presId="urn:microsoft.com/office/officeart/2005/8/layout/equation2"/>
    <dgm:cxn modelId="{4B6834E9-2DB8-4E30-843E-B9FC40CB0189}" type="presParOf" srcId="{17E215D7-E483-4479-A04D-7A40BA9AB1EF}" destId="{32439474-51EE-4DE5-AC99-30080C95111A}" srcOrd="16" destOrd="0" presId="urn:microsoft.com/office/officeart/2005/8/layout/equation2"/>
    <dgm:cxn modelId="{97F4D119-33D3-464E-B98E-04758EFE078D}" type="presParOf" srcId="{17E215D7-E483-4479-A04D-7A40BA9AB1EF}" destId="{1AF7B07F-F1A0-4762-9C75-4EA907F9828F}" srcOrd="17" destOrd="0" presId="urn:microsoft.com/office/officeart/2005/8/layout/equation2"/>
    <dgm:cxn modelId="{8D601D15-40F2-4B2A-8362-4BFB4056577E}" type="presParOf" srcId="{17E215D7-E483-4479-A04D-7A40BA9AB1EF}" destId="{B3DA918D-3E5B-4236-878A-38D0E3FC64C8}" srcOrd="18" destOrd="0" presId="urn:microsoft.com/office/officeart/2005/8/layout/equation2"/>
    <dgm:cxn modelId="{1ACA1880-9B29-4714-99E3-32BCCEBAA267}" type="presParOf" srcId="{17E215D7-E483-4479-A04D-7A40BA9AB1EF}" destId="{FE575186-F41C-4470-8BD1-B53D0C551094}" srcOrd="19" destOrd="0" presId="urn:microsoft.com/office/officeart/2005/8/layout/equation2"/>
    <dgm:cxn modelId="{17DA572A-E8FE-4777-AD98-3B77152662A7}" type="presParOf" srcId="{17E215D7-E483-4479-A04D-7A40BA9AB1EF}" destId="{9D7FACE1-FEB4-492F-9626-19692830B936}" srcOrd="20" destOrd="0" presId="urn:microsoft.com/office/officeart/2005/8/layout/equation2"/>
    <dgm:cxn modelId="{8D2198A9-1272-42BE-96C3-3A65DD1887AF}" type="presParOf" srcId="{01C7BE7E-F4E6-44CE-B46A-C5E66C238577}" destId="{480FED7E-3416-404B-AB4F-78C10493AAA6}" srcOrd="1" destOrd="0" presId="urn:microsoft.com/office/officeart/2005/8/layout/equation2"/>
    <dgm:cxn modelId="{704FE30C-34C5-4BB1-99CF-E5BD2BA06D02}" type="presParOf" srcId="{480FED7E-3416-404B-AB4F-78C10493AAA6}" destId="{397B439C-74B1-48F9-B267-9FD81ED461A8}" srcOrd="0" destOrd="0" presId="urn:microsoft.com/office/officeart/2005/8/layout/equation2"/>
    <dgm:cxn modelId="{B6BDD92B-9CCA-47EC-BA14-E043142370DE}" type="presParOf" srcId="{01C7BE7E-F4E6-44CE-B46A-C5E66C238577}" destId="{32BA19E1-8F18-4EB1-8759-8F0874CA75B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1C5A-593C-4139-847D-4859BD95A570}">
      <dsp:nvSpPr>
        <dsp:cNvPr id="0" name=""/>
        <dsp:cNvSpPr/>
      </dsp:nvSpPr>
      <dsp:spPr>
        <a:xfrm>
          <a:off x="5039093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3946648" y="228318"/>
              </a:lnTo>
              <a:lnTo>
                <a:pt x="3946648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03909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1315549" y="228318"/>
              </a:lnTo>
              <a:lnTo>
                <a:pt x="1315549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72354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1315549" y="0"/>
              </a:moveTo>
              <a:lnTo>
                <a:pt x="1315549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92444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3946648" y="0"/>
              </a:moveTo>
              <a:lnTo>
                <a:pt x="3946648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08569" y="1377458"/>
          <a:ext cx="3461047" cy="72009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08569" y="1377458"/>
        <a:ext cx="3461047" cy="720094"/>
      </dsp:txXfrm>
    </dsp:sp>
    <dsp:sp modelId="{909C95B6-E601-4D07-A8B9-4253AA4B192F}">
      <dsp:nvSpPr>
        <dsp:cNvPr id="0" name=""/>
        <dsp:cNvSpPr/>
      </dsp:nvSpPr>
      <dsp:spPr>
        <a:xfrm>
          <a:off x="5213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5213" y="2554190"/>
        <a:ext cx="2174462" cy="1087231"/>
      </dsp:txXfrm>
    </dsp:sp>
    <dsp:sp modelId="{CDDA0DEA-00AB-4476-B1F6-F3D5C4F5B05A}">
      <dsp:nvSpPr>
        <dsp:cNvPr id="0" name=""/>
        <dsp:cNvSpPr/>
      </dsp:nvSpPr>
      <dsp:spPr>
        <a:xfrm>
          <a:off x="2636312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636312" y="2554190"/>
        <a:ext cx="2174462" cy="1087231"/>
      </dsp:txXfrm>
    </dsp:sp>
    <dsp:sp modelId="{111B72F2-6D3E-4A9C-A953-9ECE5CECD5F6}">
      <dsp:nvSpPr>
        <dsp:cNvPr id="0" name=""/>
        <dsp:cNvSpPr/>
      </dsp:nvSpPr>
      <dsp:spPr>
        <a:xfrm>
          <a:off x="5267411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5267411" y="2554190"/>
        <a:ext cx="2174462" cy="1087231"/>
      </dsp:txXfrm>
    </dsp:sp>
    <dsp:sp modelId="{659292F3-2B21-4827-9546-D01800201700}">
      <dsp:nvSpPr>
        <dsp:cNvPr id="0" name=""/>
        <dsp:cNvSpPr/>
      </dsp:nvSpPr>
      <dsp:spPr>
        <a:xfrm>
          <a:off x="7898510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7898510" y="2554190"/>
        <a:ext cx="2174462" cy="108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D9B9-25A0-4E5D-9B6E-ECFF8CA85C56}">
      <dsp:nvSpPr>
        <dsp:cNvPr id="0" name=""/>
        <dsp:cNvSpPr/>
      </dsp:nvSpPr>
      <dsp:spPr>
        <a:xfrm>
          <a:off x="6497901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6497901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496142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2567627" y="148540"/>
              </a:lnTo>
              <a:lnTo>
                <a:pt x="2567627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E3EA7-0FB5-4D24-A600-466BA35D6E4F}">
      <dsp:nvSpPr>
        <dsp:cNvPr id="0" name=""/>
        <dsp:cNvSpPr/>
      </dsp:nvSpPr>
      <dsp:spPr>
        <a:xfrm>
          <a:off x="4786150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786150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786150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786150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6142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855875" y="148540"/>
              </a:lnTo>
              <a:lnTo>
                <a:pt x="855875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8565C-5A4A-49D2-AC18-9C034B9F53E4}">
      <dsp:nvSpPr>
        <dsp:cNvPr id="0" name=""/>
        <dsp:cNvSpPr/>
      </dsp:nvSpPr>
      <dsp:spPr>
        <a:xfrm>
          <a:off x="3074398" y="1473394"/>
          <a:ext cx="212200" cy="359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574"/>
              </a:lnTo>
              <a:lnTo>
                <a:pt x="212200" y="359357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C234-87AF-4752-8440-71F43EE457C8}">
      <dsp:nvSpPr>
        <dsp:cNvPr id="0" name=""/>
        <dsp:cNvSpPr/>
      </dsp:nvSpPr>
      <dsp:spPr>
        <a:xfrm>
          <a:off x="3074398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4E443-2D90-4B31-98AC-0E9FF95E82AB}">
      <dsp:nvSpPr>
        <dsp:cNvPr id="0" name=""/>
        <dsp:cNvSpPr/>
      </dsp:nvSpPr>
      <dsp:spPr>
        <a:xfrm>
          <a:off x="3074398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3074398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3074398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640266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855875" y="0"/>
              </a:moveTo>
              <a:lnTo>
                <a:pt x="855875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2699-FF4F-4744-8319-2540627A1474}">
      <dsp:nvSpPr>
        <dsp:cNvPr id="0" name=""/>
        <dsp:cNvSpPr/>
      </dsp:nvSpPr>
      <dsp:spPr>
        <a:xfrm>
          <a:off x="1362647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362647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362647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362647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8515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2567627" y="0"/>
              </a:moveTo>
              <a:lnTo>
                <a:pt x="2567627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70291" y="496"/>
          <a:ext cx="2251702" cy="46848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70291" y="496"/>
        <a:ext cx="2251702" cy="468482"/>
      </dsp:txXfrm>
    </dsp:sp>
    <dsp:sp modelId="{909C95B6-E601-4D07-A8B9-4253AA4B192F}">
      <dsp:nvSpPr>
        <dsp:cNvPr id="0" name=""/>
        <dsp:cNvSpPr/>
      </dsp:nvSpPr>
      <dsp:spPr>
        <a:xfrm>
          <a:off x="1221180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1221180" y="766059"/>
        <a:ext cx="1414670" cy="707335"/>
      </dsp:txXfrm>
    </dsp:sp>
    <dsp:sp modelId="{553631B5-CBD2-4A84-8241-4CFEDA684922}">
      <dsp:nvSpPr>
        <dsp:cNvPr id="0" name=""/>
        <dsp:cNvSpPr/>
      </dsp:nvSpPr>
      <dsp:spPr>
        <a:xfrm>
          <a:off x="1574847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Barnehage og opplæring</a:t>
          </a:r>
        </a:p>
      </dsp:txBody>
      <dsp:txXfrm>
        <a:off x="1574847" y="1770475"/>
        <a:ext cx="1414670" cy="468482"/>
      </dsp:txXfrm>
    </dsp:sp>
    <dsp:sp modelId="{F13E7E48-981B-43A9-9979-E605E6B970F9}">
      <dsp:nvSpPr>
        <dsp:cNvPr id="0" name=""/>
        <dsp:cNvSpPr/>
      </dsp:nvSpPr>
      <dsp:spPr>
        <a:xfrm>
          <a:off x="1574847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Helse og omsorg</a:t>
          </a:r>
        </a:p>
      </dsp:txBody>
      <dsp:txXfrm>
        <a:off x="1574847" y="2536038"/>
        <a:ext cx="1414670" cy="468482"/>
      </dsp:txXfrm>
    </dsp:sp>
    <dsp:sp modelId="{838C790D-277C-4318-B19C-4E18F5216499}">
      <dsp:nvSpPr>
        <dsp:cNvPr id="0" name=""/>
        <dsp:cNvSpPr/>
      </dsp:nvSpPr>
      <dsp:spPr>
        <a:xfrm>
          <a:off x="1574847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Barnevern og familie</a:t>
          </a:r>
        </a:p>
      </dsp:txBody>
      <dsp:txXfrm>
        <a:off x="1574847" y="3301601"/>
        <a:ext cx="1414670" cy="468482"/>
      </dsp:txXfrm>
    </dsp:sp>
    <dsp:sp modelId="{3B134F16-F973-42D5-AE06-11E401390740}">
      <dsp:nvSpPr>
        <dsp:cNvPr id="0" name=""/>
        <dsp:cNvSpPr/>
      </dsp:nvSpPr>
      <dsp:spPr>
        <a:xfrm>
          <a:off x="1574847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Sosial</a:t>
          </a:r>
        </a:p>
      </dsp:txBody>
      <dsp:txXfrm>
        <a:off x="1574847" y="4067165"/>
        <a:ext cx="1414670" cy="468482"/>
      </dsp:txXfrm>
    </dsp:sp>
    <dsp:sp modelId="{CDDA0DEA-00AB-4476-B1F6-F3D5C4F5B05A}">
      <dsp:nvSpPr>
        <dsp:cNvPr id="0" name=""/>
        <dsp:cNvSpPr/>
      </dsp:nvSpPr>
      <dsp:spPr>
        <a:xfrm>
          <a:off x="2932931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932931" y="766059"/>
        <a:ext cx="1414670" cy="707335"/>
      </dsp:txXfrm>
    </dsp:sp>
    <dsp:sp modelId="{FF9BC0BE-EDB8-40F1-8B24-627FF34A5A2F}">
      <dsp:nvSpPr>
        <dsp:cNvPr id="0" name=""/>
        <dsp:cNvSpPr/>
      </dsp:nvSpPr>
      <dsp:spPr>
        <a:xfrm>
          <a:off x="3286599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Jord og mat</a:t>
          </a:r>
        </a:p>
      </dsp:txBody>
      <dsp:txXfrm>
        <a:off x="3286599" y="1770475"/>
        <a:ext cx="1414670" cy="468482"/>
      </dsp:txXfrm>
    </dsp:sp>
    <dsp:sp modelId="{A31324D4-E64F-4E57-96FD-598ACBBACD19}">
      <dsp:nvSpPr>
        <dsp:cNvPr id="0" name=""/>
        <dsp:cNvSpPr/>
      </dsp:nvSpPr>
      <dsp:spPr>
        <a:xfrm>
          <a:off x="3286599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Skog- og </a:t>
          </a:r>
          <a:r>
            <a:rPr lang="nb-NO" sz="900" kern="1200" dirty="0" err="1"/>
            <a:t>trebruk</a:t>
          </a:r>
          <a:endParaRPr lang="nb-NO" sz="900" kern="1200" dirty="0"/>
        </a:p>
      </dsp:txBody>
      <dsp:txXfrm>
        <a:off x="3286599" y="2536038"/>
        <a:ext cx="1414670" cy="468482"/>
      </dsp:txXfrm>
    </dsp:sp>
    <dsp:sp modelId="{87DBCEA4-0A31-47D1-8DE3-8EE2DAA4E0BC}">
      <dsp:nvSpPr>
        <dsp:cNvPr id="0" name=""/>
        <dsp:cNvSpPr/>
      </dsp:nvSpPr>
      <dsp:spPr>
        <a:xfrm>
          <a:off x="3286599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Vannforvaltning og forurensning</a:t>
          </a:r>
        </a:p>
      </dsp:txBody>
      <dsp:txXfrm>
        <a:off x="3286599" y="3301601"/>
        <a:ext cx="1414670" cy="468482"/>
      </dsp:txXfrm>
    </dsp:sp>
    <dsp:sp modelId="{073E3671-04EC-49D9-9F34-03B08B211090}">
      <dsp:nvSpPr>
        <dsp:cNvPr id="0" name=""/>
        <dsp:cNvSpPr/>
      </dsp:nvSpPr>
      <dsp:spPr>
        <a:xfrm>
          <a:off x="3286599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Naturmangfold og verneområder</a:t>
          </a:r>
        </a:p>
      </dsp:txBody>
      <dsp:txXfrm>
        <a:off x="3286599" y="4067165"/>
        <a:ext cx="1414670" cy="468482"/>
      </dsp:txXfrm>
    </dsp:sp>
    <dsp:sp modelId="{58EDB196-02E9-492E-ADE6-6CEDA205EEE9}">
      <dsp:nvSpPr>
        <dsp:cNvPr id="0" name=""/>
        <dsp:cNvSpPr/>
      </dsp:nvSpPr>
      <dsp:spPr>
        <a:xfrm>
          <a:off x="3286599" y="483272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Areal og klima</a:t>
          </a:r>
        </a:p>
      </dsp:txBody>
      <dsp:txXfrm>
        <a:off x="3286599" y="4832728"/>
        <a:ext cx="1414670" cy="468482"/>
      </dsp:txXfrm>
    </dsp:sp>
    <dsp:sp modelId="{111B72F2-6D3E-4A9C-A953-9ECE5CECD5F6}">
      <dsp:nvSpPr>
        <dsp:cNvPr id="0" name=""/>
        <dsp:cNvSpPr/>
      </dsp:nvSpPr>
      <dsp:spPr>
        <a:xfrm>
          <a:off x="4644683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4644683" y="766059"/>
        <a:ext cx="1414670" cy="707335"/>
      </dsp:txXfrm>
    </dsp:sp>
    <dsp:sp modelId="{ECADBA38-16A9-407D-8A5F-D6DE9BF43E1B}">
      <dsp:nvSpPr>
        <dsp:cNvPr id="0" name=""/>
        <dsp:cNvSpPr/>
      </dsp:nvSpPr>
      <dsp:spPr>
        <a:xfrm>
          <a:off x="4998350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Samfunnssikkerhet og beredskap</a:t>
          </a:r>
        </a:p>
      </dsp:txBody>
      <dsp:txXfrm>
        <a:off x="4998350" y="1770475"/>
        <a:ext cx="1414670" cy="468482"/>
      </dsp:txXfrm>
    </dsp:sp>
    <dsp:sp modelId="{666E077F-97D3-4355-9F84-AD1816C49B12}">
      <dsp:nvSpPr>
        <dsp:cNvPr id="0" name=""/>
        <dsp:cNvSpPr/>
      </dsp:nvSpPr>
      <dsp:spPr>
        <a:xfrm>
          <a:off x="4998350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Vergemål</a:t>
          </a:r>
        </a:p>
      </dsp:txBody>
      <dsp:txXfrm>
        <a:off x="4998350" y="2536038"/>
        <a:ext cx="1414670" cy="468482"/>
      </dsp:txXfrm>
    </dsp:sp>
    <dsp:sp modelId="{B8289C61-4606-4F43-91FF-7C0EDDCA438B}">
      <dsp:nvSpPr>
        <dsp:cNvPr id="0" name=""/>
        <dsp:cNvSpPr/>
      </dsp:nvSpPr>
      <dsp:spPr>
        <a:xfrm>
          <a:off x="4998350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Juridisk enhet</a:t>
          </a:r>
        </a:p>
      </dsp:txBody>
      <dsp:txXfrm>
        <a:off x="4998350" y="3301601"/>
        <a:ext cx="1414670" cy="468482"/>
      </dsp:txXfrm>
    </dsp:sp>
    <dsp:sp modelId="{B8AE307A-4F10-4474-BF31-4E67E539D541}">
      <dsp:nvSpPr>
        <dsp:cNvPr id="0" name=""/>
        <dsp:cNvSpPr/>
      </dsp:nvSpPr>
      <dsp:spPr>
        <a:xfrm>
          <a:off x="4998350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Kommunal og regional samordning</a:t>
          </a:r>
        </a:p>
      </dsp:txBody>
      <dsp:txXfrm>
        <a:off x="4998350" y="4067165"/>
        <a:ext cx="1414670" cy="468482"/>
      </dsp:txXfrm>
    </dsp:sp>
    <dsp:sp modelId="{659292F3-2B21-4827-9546-D01800201700}">
      <dsp:nvSpPr>
        <dsp:cNvPr id="0" name=""/>
        <dsp:cNvSpPr/>
      </dsp:nvSpPr>
      <dsp:spPr>
        <a:xfrm>
          <a:off x="6356434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6356434" y="766059"/>
        <a:ext cx="1414670" cy="707335"/>
      </dsp:txXfrm>
    </dsp:sp>
    <dsp:sp modelId="{61819400-3ED5-499D-95E6-64ECC88F62D3}">
      <dsp:nvSpPr>
        <dsp:cNvPr id="0" name=""/>
        <dsp:cNvSpPr/>
      </dsp:nvSpPr>
      <dsp:spPr>
        <a:xfrm>
          <a:off x="6710102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Virksomhetsutvikling, styring og kommunikasjon</a:t>
          </a:r>
        </a:p>
      </dsp:txBody>
      <dsp:txXfrm>
        <a:off x="6710102" y="1770475"/>
        <a:ext cx="1414670" cy="468482"/>
      </dsp:txXfrm>
    </dsp:sp>
    <dsp:sp modelId="{904DE4B9-5AFB-4A5D-BEB0-39D5D1B6F5E4}">
      <dsp:nvSpPr>
        <dsp:cNvPr id="0" name=""/>
        <dsp:cNvSpPr/>
      </dsp:nvSpPr>
      <dsp:spPr>
        <a:xfrm>
          <a:off x="6710102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Felles tjenester og drift</a:t>
          </a:r>
        </a:p>
      </dsp:txBody>
      <dsp:txXfrm>
        <a:off x="6710102" y="2536038"/>
        <a:ext cx="1414670" cy="468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DBFC-D926-44E1-81D2-05DA7223E0EA}">
      <dsp:nvSpPr>
        <dsp:cNvPr id="0" name=""/>
        <dsp:cNvSpPr/>
      </dsp:nvSpPr>
      <dsp:spPr>
        <a:xfrm>
          <a:off x="1620838" y="0"/>
          <a:ext cx="1704404" cy="394353"/>
        </a:xfrm>
        <a:prstGeom prst="ellipse">
          <a:avLst/>
        </a:prstGeom>
        <a:solidFill>
          <a:schemeClr val="accent2">
            <a:lumMod val="75000"/>
          </a:schemeClr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Tilsyn og klage</a:t>
          </a:r>
        </a:p>
      </dsp:txBody>
      <dsp:txXfrm>
        <a:off x="1870442" y="57752"/>
        <a:ext cx="1205196" cy="278849"/>
      </dsp:txXfrm>
    </dsp:sp>
    <dsp:sp modelId="{239732F7-62D5-4773-93EC-091A1292F2C2}">
      <dsp:nvSpPr>
        <dsp:cNvPr id="0" name=""/>
        <dsp:cNvSpPr/>
      </dsp:nvSpPr>
      <dsp:spPr>
        <a:xfrm>
          <a:off x="2378935" y="426462"/>
          <a:ext cx="228725" cy="228725"/>
        </a:xfrm>
        <a:prstGeom prst="mathPlus">
          <a:avLst/>
        </a:prstGeom>
        <a:solidFill>
          <a:srgbClr val="E8D0D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2409252" y="513926"/>
        <a:ext cx="168091" cy="53797"/>
      </dsp:txXfrm>
    </dsp:sp>
    <dsp:sp modelId="{053A9B1F-4B6E-476F-AB0D-DC3D911BBF0D}">
      <dsp:nvSpPr>
        <dsp:cNvPr id="0" name=""/>
        <dsp:cNvSpPr/>
      </dsp:nvSpPr>
      <dsp:spPr>
        <a:xfrm>
          <a:off x="1641096" y="687209"/>
          <a:ext cx="1704404" cy="394353"/>
        </a:xfrm>
        <a:prstGeom prst="ellipse">
          <a:avLst/>
        </a:prstGeom>
        <a:solidFill>
          <a:schemeClr val="accent2">
            <a:lumMod val="75000"/>
          </a:schemeClr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Statistikk</a:t>
          </a:r>
        </a:p>
      </dsp:txBody>
      <dsp:txXfrm>
        <a:off x="1890700" y="744961"/>
        <a:ext cx="1205196" cy="278849"/>
      </dsp:txXfrm>
    </dsp:sp>
    <dsp:sp modelId="{9A34251D-1574-46C0-A84B-EBF37800FE97}">
      <dsp:nvSpPr>
        <dsp:cNvPr id="0" name=""/>
        <dsp:cNvSpPr/>
      </dsp:nvSpPr>
      <dsp:spPr>
        <a:xfrm>
          <a:off x="2378935" y="1113584"/>
          <a:ext cx="228725" cy="228725"/>
        </a:xfrm>
        <a:prstGeom prst="mathPlus">
          <a:avLst/>
        </a:prstGeom>
        <a:solidFill>
          <a:srgbClr val="E8D0D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2409252" y="1201048"/>
        <a:ext cx="168091" cy="53797"/>
      </dsp:txXfrm>
    </dsp:sp>
    <dsp:sp modelId="{48AD1885-488C-449B-959A-0E8D74488E59}">
      <dsp:nvSpPr>
        <dsp:cNvPr id="0" name=""/>
        <dsp:cNvSpPr/>
      </dsp:nvSpPr>
      <dsp:spPr>
        <a:xfrm>
          <a:off x="1689727" y="1417560"/>
          <a:ext cx="1704404" cy="394353"/>
        </a:xfrm>
        <a:prstGeom prst="ellipse">
          <a:avLst/>
        </a:prstGeom>
        <a:solidFill>
          <a:schemeClr val="accent2">
            <a:lumMod val="75000"/>
          </a:schemeClr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Dialog, råd/veiledning</a:t>
          </a:r>
        </a:p>
      </dsp:txBody>
      <dsp:txXfrm>
        <a:off x="1939331" y="1475312"/>
        <a:ext cx="1205196" cy="278849"/>
      </dsp:txXfrm>
    </dsp:sp>
    <dsp:sp modelId="{CBEA0600-4BBE-45D5-A6B2-74F6E2FDD704}">
      <dsp:nvSpPr>
        <dsp:cNvPr id="0" name=""/>
        <dsp:cNvSpPr/>
      </dsp:nvSpPr>
      <dsp:spPr>
        <a:xfrm>
          <a:off x="2378935" y="1800706"/>
          <a:ext cx="228725" cy="228725"/>
        </a:xfrm>
        <a:prstGeom prst="mathPlus">
          <a:avLst/>
        </a:prstGeom>
        <a:solidFill>
          <a:srgbClr val="E8D0D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2409252" y="1888170"/>
        <a:ext cx="168091" cy="53797"/>
      </dsp:txXfrm>
    </dsp:sp>
    <dsp:sp modelId="{48A9ED96-F910-4136-80A0-A7A71908738B}">
      <dsp:nvSpPr>
        <dsp:cNvPr id="0" name=""/>
        <dsp:cNvSpPr/>
      </dsp:nvSpPr>
      <dsp:spPr>
        <a:xfrm>
          <a:off x="1641096" y="2061453"/>
          <a:ext cx="1704404" cy="394353"/>
        </a:xfrm>
        <a:prstGeom prst="ellipse">
          <a:avLst/>
        </a:prstGeom>
        <a:solidFill>
          <a:schemeClr val="accent2">
            <a:lumMod val="75000"/>
          </a:schemeClr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Rapporter</a:t>
          </a:r>
        </a:p>
      </dsp:txBody>
      <dsp:txXfrm>
        <a:off x="1890700" y="2119205"/>
        <a:ext cx="1205196" cy="278849"/>
      </dsp:txXfrm>
    </dsp:sp>
    <dsp:sp modelId="{EC6255EA-FCBC-42BA-A5C8-94398F0FCAF7}">
      <dsp:nvSpPr>
        <dsp:cNvPr id="0" name=""/>
        <dsp:cNvSpPr/>
      </dsp:nvSpPr>
      <dsp:spPr>
        <a:xfrm>
          <a:off x="2378935" y="2487828"/>
          <a:ext cx="228725" cy="228725"/>
        </a:xfrm>
        <a:prstGeom prst="mathPlus">
          <a:avLst/>
        </a:prstGeom>
        <a:solidFill>
          <a:srgbClr val="E8D0D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2409252" y="2575292"/>
        <a:ext cx="168091" cy="53797"/>
      </dsp:txXfrm>
    </dsp:sp>
    <dsp:sp modelId="{32439474-51EE-4DE5-AC99-30080C95111A}">
      <dsp:nvSpPr>
        <dsp:cNvPr id="0" name=""/>
        <dsp:cNvSpPr/>
      </dsp:nvSpPr>
      <dsp:spPr>
        <a:xfrm>
          <a:off x="1641096" y="2748575"/>
          <a:ext cx="1704404" cy="394353"/>
        </a:xfrm>
        <a:prstGeom prst="ellipse">
          <a:avLst/>
        </a:prstGeom>
        <a:solidFill>
          <a:schemeClr val="accent2">
            <a:lumMod val="75000"/>
          </a:schemeClr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Media</a:t>
          </a:r>
        </a:p>
      </dsp:txBody>
      <dsp:txXfrm>
        <a:off x="1890700" y="2806327"/>
        <a:ext cx="1205196" cy="278849"/>
      </dsp:txXfrm>
    </dsp:sp>
    <dsp:sp modelId="{B3DA918D-3E5B-4236-878A-38D0E3FC64C8}">
      <dsp:nvSpPr>
        <dsp:cNvPr id="0" name=""/>
        <dsp:cNvSpPr/>
      </dsp:nvSpPr>
      <dsp:spPr>
        <a:xfrm>
          <a:off x="2378935" y="3174950"/>
          <a:ext cx="228725" cy="228725"/>
        </a:xfrm>
        <a:prstGeom prst="mathPlus">
          <a:avLst/>
        </a:prstGeom>
        <a:solidFill>
          <a:srgbClr val="E8D0D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2409252" y="3262414"/>
        <a:ext cx="168091" cy="53797"/>
      </dsp:txXfrm>
    </dsp:sp>
    <dsp:sp modelId="{9D7FACE1-FEB4-492F-9626-19692830B936}">
      <dsp:nvSpPr>
        <dsp:cNvPr id="0" name=""/>
        <dsp:cNvSpPr/>
      </dsp:nvSpPr>
      <dsp:spPr>
        <a:xfrm>
          <a:off x="1641096" y="3435697"/>
          <a:ext cx="1704404" cy="394353"/>
        </a:xfrm>
        <a:prstGeom prst="ellipse">
          <a:avLst/>
        </a:prstGeom>
        <a:solidFill>
          <a:schemeClr val="accent2"/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LOGG</a:t>
          </a:r>
        </a:p>
      </dsp:txBody>
      <dsp:txXfrm>
        <a:off x="1890700" y="3493449"/>
        <a:ext cx="1205196" cy="278849"/>
      </dsp:txXfrm>
    </dsp:sp>
    <dsp:sp modelId="{480FED7E-3416-404B-AB4F-78C10493AAA6}">
      <dsp:nvSpPr>
        <dsp:cNvPr id="0" name=""/>
        <dsp:cNvSpPr/>
      </dsp:nvSpPr>
      <dsp:spPr>
        <a:xfrm rot="21586907">
          <a:off x="3527451" y="1800942"/>
          <a:ext cx="291642" cy="302573"/>
        </a:xfrm>
        <a:prstGeom prst="rightArrow">
          <a:avLst>
            <a:gd name="adj1" fmla="val 60000"/>
            <a:gd name="adj2" fmla="val 50000"/>
          </a:avLst>
        </a:prstGeom>
        <a:solidFill>
          <a:srgbClr val="E8D0D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3527451" y="1861624"/>
        <a:ext cx="204149" cy="181543"/>
      </dsp:txXfrm>
    </dsp:sp>
    <dsp:sp modelId="{32BA19E1-8F18-4EB1-8759-8F0874CA75B3}">
      <dsp:nvSpPr>
        <dsp:cNvPr id="0" name=""/>
        <dsp:cNvSpPr/>
      </dsp:nvSpPr>
      <dsp:spPr>
        <a:xfrm>
          <a:off x="3942986" y="1456578"/>
          <a:ext cx="1955781" cy="1045857"/>
        </a:xfrm>
        <a:prstGeom prst="flowChartProcess">
          <a:avLst/>
        </a:prstGeom>
        <a:solidFill>
          <a:schemeClr val="accent2"/>
        </a:solidFill>
        <a:ln w="1524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Indikator/barometer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i="1" kern="1200" dirty="0"/>
            <a:t>(ROS-vurdering)</a:t>
          </a:r>
        </a:p>
      </dsp:txBody>
      <dsp:txXfrm>
        <a:off x="3942986" y="1456578"/>
        <a:ext cx="1955781" cy="1045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20. nov 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nov 2019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E78249-DB02-4599-A164-720E2361B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4671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33B2FE-778A-4594-9409-22AD96B9D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4E70D63-6C44-4C09-9DD6-09E7D105EE8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AA7A049-874C-487A-B24E-59FCC679289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DD5B273-5202-4875-9B6B-6C9059F751B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195C1D-5167-4DB5-AB73-07066882EA7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DEC28B6-C716-4267-8126-83C9BEBE9B8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37B8B85-2B39-4F93-BD1C-A06C520C2F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2CD1A91-9138-486B-89C6-872C6937063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9A1A45A-2A69-4B28-A932-FAFEEABA4A5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AE6C81-F72C-4DE5-A5F5-42895657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nov 2019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0A23E1F-BB91-4109-BAE5-D0F2DFBAC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4FB6F2D-0DA7-4ED9-A1AC-D9D4FA46330E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C9207C7-EB7F-4A78-B391-8A4DA46896D8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D1ADD3A-13AA-41AB-94CE-8EDA1EC9B474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1985AF0-ED55-4370-8952-1FB9B394D283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3983DAD-DED5-43F4-B0A1-715E70E8F11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05332013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90813-8F57-44B5-BF8B-13C614DC046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9155075"/>
              </p:ext>
            </p:extLst>
          </p:nvPr>
        </p:nvGraphicFramePr>
        <p:xfrm>
          <a:off x="1434361" y="568413"/>
          <a:ext cx="9345953" cy="530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64886" y="6038991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911057" y="6169741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1363436"/>
            <a:ext cx="0" cy="479867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6162047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C4E2B53-7BFF-4A73-89FE-134B8E72D03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8C3E3C8-7542-4C5D-8D45-BB10DE628C93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27E6E30-1E0D-45D4-A2BE-9F913190E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C079A19-1294-49D5-B898-FD761C23A908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4E53253-7AB5-4239-931A-E2B1E391D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F0A1334-BDDA-4F98-9E3A-33D971267C92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C7B644A-5438-4493-B93D-6B45A9B17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D89FDB8-0BB4-4C70-A37A-69DE7385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nov 2019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781A5EF-BFD9-4376-9ED6-86B31CC081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595A54F-0B86-472B-885E-E8FC614831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9" y="5573878"/>
            <a:ext cx="3742299" cy="1133917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A8B41E1-CBF2-455D-9233-19808A399E73}"/>
              </a:ext>
            </a:extLst>
          </p:cNvPr>
          <p:cNvSpPr txBox="1"/>
          <p:nvPr userDrawn="1"/>
        </p:nvSpPr>
        <p:spPr>
          <a:xfrm>
            <a:off x="8915007" y="578846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91A5378-76EA-466C-B3BF-95E2A75E1E8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14ED311-2BFC-4E7E-8FBE-C5C845346B4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978CD5F-7CFC-4A12-805D-17FEF01B76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9" y="2015732"/>
            <a:ext cx="10080624" cy="3753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Skriv ditt innhold her</a:t>
            </a:r>
          </a:p>
        </p:txBody>
      </p:sp>
    </p:spTree>
    <p:extLst>
      <p:ext uri="{BB962C8B-B14F-4D97-AF65-F5344CB8AC3E}">
        <p14:creationId xmlns:p14="http://schemas.microsoft.com/office/powerpoint/2010/main" val="92146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4C6E4E7D-79DD-4324-B82E-4D2C95463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nov 2019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4BEB4EB-20EC-4657-82E2-6B4E6277D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C1E1303-7E25-4912-BCEB-7D44C6936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nov 2019</a:t>
            </a:fld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90E5257E-20F1-4207-AA88-60A4429DB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315973F-A371-4756-9A7A-5C7DB782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20. nov 2019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B8E3671-5D41-4516-B903-2262D5711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sp>
        <p:nvSpPr>
          <p:cNvPr id="14" name="Plassholder for tekst 37">
            <a:extLst>
              <a:ext uri="{FF2B5EF4-FFF2-40B4-BE49-F238E27FC236}">
                <a16:creationId xmlns:a16="http://schemas.microsoft.com/office/drawing/2014/main" id="{01C2A02F-8AA9-41ED-90D6-90FEF9C9D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0" r:id="rId7"/>
    <p:sldLayoutId id="2147483664" r:id="rId8"/>
    <p:sldLayoutId id="2147483713" r:id="rId9"/>
    <p:sldLayoutId id="2147483761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  <p:sldLayoutId id="2147483762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sjekt.fylkesmannen.no/nn/Samordningskalendar-for-tilsyn-i-More-og-Romsdal/Tilsyn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579E969-4B8C-46B5-B82F-D2B56E58A2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20. nov 2019</a:t>
            </a:fld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DFFAB6-04A5-42EC-A3D1-48C9B5BF5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7088" y="930070"/>
            <a:ext cx="8258026" cy="2576997"/>
          </a:xfrm>
        </p:spPr>
        <p:txBody>
          <a:bodyPr/>
          <a:lstStyle/>
          <a:p>
            <a:r>
              <a:rPr lang="nb-NO" dirty="0"/>
              <a:t>Kommunedialog 2020 </a:t>
            </a:r>
          </a:p>
          <a:p>
            <a:r>
              <a:rPr lang="nb-NO" sz="2000" dirty="0"/>
              <a:t>Samordning av tilsyn og egenkontroll</a:t>
            </a:r>
          </a:p>
          <a:p>
            <a:endParaRPr lang="nb-NO" sz="20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8401774-78E9-44E3-85C2-A61C702F3B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Vågå 20.11.2019;  Marit Gilleberg</a:t>
            </a:r>
          </a:p>
        </p:txBody>
      </p:sp>
    </p:spTree>
    <p:extLst>
      <p:ext uri="{BB962C8B-B14F-4D97-AF65-F5344CB8AC3E}">
        <p14:creationId xmlns:p14="http://schemas.microsoft.com/office/powerpoint/2010/main" val="400729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097B1DF-BB21-4051-B9B0-C456B087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0"/>
            <a:ext cx="9839325" cy="6924675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9FD714-3180-40C4-965D-E64FE366A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3432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E29806-168C-423D-99E3-D8DA484F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Kommunefakta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1749D21-9864-46AC-9761-498C36495F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https://www.fylkesmannen.no/innlandet/om-oss/kommunefakta/</a:t>
            </a:r>
          </a:p>
        </p:txBody>
      </p:sp>
    </p:spTree>
    <p:extLst>
      <p:ext uri="{BB962C8B-B14F-4D97-AF65-F5344CB8AC3E}">
        <p14:creationId xmlns:p14="http://schemas.microsoft.com/office/powerpoint/2010/main" val="48777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56F511-790C-44AE-A2B6-99B3A034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ROS analyser – eksempel på vurderinger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DC5751-F603-4D12-AA05-4818EC38B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88659F9-5C2D-4AEC-8378-875643B8F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540"/>
            <a:ext cx="12192000" cy="41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3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797AF7-FDF5-467D-84B5-D767B30B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88" y="26284"/>
            <a:ext cx="10080625" cy="1077209"/>
          </a:xfrm>
        </p:spPr>
        <p:txBody>
          <a:bodyPr/>
          <a:lstStyle/>
          <a:p>
            <a:r>
              <a:rPr lang="nb-NO" dirty="0"/>
              <a:t>Ny digital tilsynskalender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8E7784-FC57-45FA-9BCE-3D2C9B1D5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859"/>
            <a:ext cx="12192000" cy="5479166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5B818A-B932-4DC4-92FF-4296257DB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16718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7A8B9-29D1-4D3F-B6AD-052430E9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tilsynskalender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E61B5F-46D9-4E92-A45D-C90AA8EAE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>
                <a:hlinkClick r:id="rId2"/>
              </a:rPr>
              <a:t>https://prosjekt.fylkesmannen.no/nn/Samordningskalendar-for-tilsyn-i-More-og-Romsdal/Tilsyn/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584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8BF129-1A96-4A1D-A1B6-8A77E037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uhellet er ute……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80FA-3697-4483-BCA8-660F693A4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 </a:t>
            </a:r>
          </a:p>
          <a:p>
            <a:r>
              <a:rPr lang="nb-NO" dirty="0"/>
              <a:t>…...Dette kan føre til at de statlige tilsynene utfører hendelsesbaserte tilsyn, eller til at kontrollutvalget setter i verk en forvaltningsrevisjon utenfor planen. </a:t>
            </a:r>
          </a:p>
          <a:p>
            <a:endParaRPr lang="nb-NO" dirty="0"/>
          </a:p>
          <a:p>
            <a:r>
              <a:rPr lang="nb-NO" dirty="0"/>
              <a:t>Kontroll- og tilsynsarbeidet i kommunene må være åpent for impulser, noe som kan føre til bedre kontroll og tilsynsarbeid. </a:t>
            </a:r>
          </a:p>
          <a:p>
            <a:endParaRPr lang="nb-NO" dirty="0"/>
          </a:p>
          <a:p>
            <a:r>
              <a:rPr lang="nb-NO" dirty="0"/>
              <a:t>Samtidig kan det kan være utfordrende for administrasjonen å håndtere plutselige endringer i planene, særlig i situasjoner med høyt trykk fra media og kontrollinstansene: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799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C07AAF-F3DA-481D-8E5B-E74202E9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Når uhellet er ute….og etterpåklokskap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D5015A-3302-4BEA-AA44-579982FE4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i="1" dirty="0"/>
          </a:p>
          <a:p>
            <a:endParaRPr lang="nb-NO" i="1" dirty="0"/>
          </a:p>
          <a:p>
            <a:r>
              <a:rPr lang="nb-NO" i="1" dirty="0"/>
              <a:t>D</a:t>
            </a:r>
            <a:r>
              <a:rPr lang="nb-NO" dirty="0"/>
              <a:t>et vil være  fornuftig at fylkesmannen og  kommunenes kontrollorgan har god dialog om risiko og sårbarhetsvurderinger.  </a:t>
            </a:r>
          </a:p>
          <a:p>
            <a:endParaRPr lang="nb-NO" i="1" dirty="0"/>
          </a:p>
          <a:p>
            <a:r>
              <a:rPr lang="nb-NO" i="1" dirty="0"/>
              <a:t>Når det skjer en alvorlig hendelse i kommunen, må kommunens kontrollorgan og tilsynsmyndigheter koordinere tilsyns- og kontrollarbeidet slik at </a:t>
            </a:r>
            <a:r>
              <a:rPr lang="nb-NO" b="1" i="1" dirty="0"/>
              <a:t>ikke alle tramper </a:t>
            </a:r>
            <a:r>
              <a:rPr lang="nb-NO" i="1" dirty="0"/>
              <a:t>inn i kommunen samtidig»</a:t>
            </a:r>
            <a:r>
              <a:rPr lang="nb-NO" dirty="0"/>
              <a:t> </a:t>
            </a:r>
          </a:p>
          <a:p>
            <a:r>
              <a:rPr lang="nb-NO" dirty="0"/>
              <a:t>Marit Gilleberg, kontrollutvalgsleder, Tolga kommune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623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1E3B9B-4603-40FE-87F6-2FF6B33B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Samordning av tilsyn- § 30-6; 30-7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86EAE0-D2D9-4BE6-BEEB-548BFA655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Fylkesmannen skal arbeide for at det i </a:t>
            </a:r>
            <a:r>
              <a:rPr lang="nb-NO" b="1" dirty="0"/>
              <a:t>statlige tilsyn tas hensyn til egenkontrollen </a:t>
            </a:r>
            <a:r>
              <a:rPr lang="nb-NO" dirty="0"/>
              <a:t>i kommunene, og at tilsyn med den enkelte kommune er hensiktsmessig. </a:t>
            </a:r>
          </a:p>
          <a:p>
            <a:endParaRPr lang="nb-NO" dirty="0"/>
          </a:p>
          <a:p>
            <a:r>
              <a:rPr lang="nb-NO" dirty="0"/>
              <a:t>Fylkesmannen skal samordne det statlige tilsynet med kommunene i tråd med gjeldende kommunelov § 60 e og </a:t>
            </a:r>
            <a:r>
              <a:rPr lang="nb-NO" b="1" dirty="0"/>
              <a:t>ny kommunelov §§ 30-6 og 30-7.</a:t>
            </a:r>
          </a:p>
          <a:p>
            <a:endParaRPr lang="nb-NO" b="1" dirty="0"/>
          </a:p>
          <a:p>
            <a:r>
              <a:rPr lang="nb-NO" b="1" dirty="0"/>
              <a:t> </a:t>
            </a:r>
            <a:r>
              <a:rPr lang="nb-NO" dirty="0"/>
              <a:t>Samordningen skal bidra til at statens tilsyn med kommunene samlet sett er </a:t>
            </a:r>
            <a:r>
              <a:rPr lang="nb-NO" b="1" dirty="0"/>
              <a:t>oversiktlig, enhetlig og forutsigbart.</a:t>
            </a:r>
          </a:p>
          <a:p>
            <a:endParaRPr lang="nb-NO" dirty="0"/>
          </a:p>
          <a:p>
            <a:r>
              <a:rPr lang="nb-NO" dirty="0"/>
              <a:t>Fylkesmannen skal arbeide for at det statlige tilsynet med kommunene bidrar til </a:t>
            </a:r>
            <a:r>
              <a:rPr lang="nb-NO" b="1" dirty="0"/>
              <a:t>læring og forbedring i kommunene.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97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820C6-5A71-4D55-B810-D48D5F55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Fylkesmannens roller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CD82DB-727A-48BC-9AB6-10005ADFA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Iverksette nasjonal politikk ( Følges opp via dialog, veiledning og tilsyn )</a:t>
            </a:r>
          </a:p>
          <a:p>
            <a:endParaRPr lang="nb-NO" dirty="0"/>
          </a:p>
          <a:p>
            <a:r>
              <a:rPr lang="nb-NO" dirty="0"/>
              <a:t>Samordningsmyndighet – samordne, forenkle og effektivisere den statlige virksomheten i fylket </a:t>
            </a:r>
          </a:p>
          <a:p>
            <a:endParaRPr lang="nb-NO" dirty="0"/>
          </a:p>
          <a:p>
            <a:r>
              <a:rPr lang="nb-NO" dirty="0"/>
              <a:t>Rettsikkerhet – Fylkesmannen er klageorgan for  kommunale enkeltvedtak </a:t>
            </a:r>
          </a:p>
          <a:p>
            <a:r>
              <a:rPr lang="nb-NO" dirty="0"/>
              <a:t>Vedtak i spesialisthelsetjenesten og etter særlovgivning</a:t>
            </a:r>
          </a:p>
          <a:p>
            <a:endParaRPr lang="nb-NO" dirty="0"/>
          </a:p>
          <a:p>
            <a:r>
              <a:rPr lang="nb-NO" dirty="0"/>
              <a:t>Skal ta initiativ  og fremme forslag til løsninger</a:t>
            </a:r>
          </a:p>
        </p:txBody>
      </p:sp>
    </p:spTree>
    <p:extLst>
      <p:ext uri="{BB962C8B-B14F-4D97-AF65-F5344CB8AC3E}">
        <p14:creationId xmlns:p14="http://schemas.microsoft.com/office/powerpoint/2010/main" val="23959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9AA7A8-48FB-4BF5-9C14-B47DA373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skal formidle til andre tilsynsmyndigheter situasjon i den enkelte kommune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79D862-3ACA-4193-9893-9BE760FA9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b="1" dirty="0"/>
              <a:t>Med  situasjon menes </a:t>
            </a:r>
          </a:p>
          <a:p>
            <a:endParaRPr lang="nb-NO" b="1" dirty="0"/>
          </a:p>
          <a:p>
            <a:r>
              <a:rPr lang="nb-NO" dirty="0"/>
              <a:t>Tilsynstrykket i den enkelte kommune</a:t>
            </a:r>
          </a:p>
          <a:p>
            <a:endParaRPr lang="nb-NO" dirty="0"/>
          </a:p>
          <a:p>
            <a:r>
              <a:rPr lang="nb-NO" dirty="0"/>
              <a:t>Kommunal egenkontroll med risiko – og vesentlighetsvurderinger og  forvaltningsrevisjoner</a:t>
            </a:r>
          </a:p>
          <a:p>
            <a:endParaRPr lang="nb-NO" dirty="0"/>
          </a:p>
          <a:p>
            <a:r>
              <a:rPr lang="nb-NO" dirty="0"/>
              <a:t>Kunnskap om kommunene</a:t>
            </a:r>
          </a:p>
        </p:txBody>
      </p:sp>
    </p:spTree>
    <p:extLst>
      <p:ext uri="{BB962C8B-B14F-4D97-AF65-F5344CB8AC3E}">
        <p14:creationId xmlns:p14="http://schemas.microsoft.com/office/powerpoint/2010/main" val="60984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9E0AA2-2AA1-4A53-AB2C-F70563DB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Statlige tilsynsmyndigheter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61E6A58-C843-47E2-AB24-D0F2B9169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400" dirty="0"/>
              <a:t>Arkivverket </a:t>
            </a:r>
          </a:p>
          <a:p>
            <a:r>
              <a:rPr lang="nb-NO" sz="2400" dirty="0"/>
              <a:t>Arbeidstilsynet </a:t>
            </a:r>
          </a:p>
          <a:p>
            <a:r>
              <a:rPr lang="nb-NO" sz="2400" dirty="0"/>
              <a:t>Fylkesmannen </a:t>
            </a:r>
          </a:p>
          <a:p>
            <a:r>
              <a:rPr lang="nb-NO" sz="2400" dirty="0"/>
              <a:t>Kartverket </a:t>
            </a:r>
          </a:p>
          <a:p>
            <a:r>
              <a:rPr lang="nb-NO" sz="2400" dirty="0"/>
              <a:t>Mattilsynet</a:t>
            </a:r>
          </a:p>
          <a:p>
            <a:r>
              <a:rPr lang="nb-NO" sz="2400" dirty="0"/>
              <a:t>NVE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239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8F0113-9791-46EC-81C4-CFA599FD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Samordning av tilsyn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5B78EA-618A-4726-844B-3B6732DAE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FM skal </a:t>
            </a:r>
            <a:r>
              <a:rPr lang="nb-NO" b="1" dirty="0"/>
              <a:t>vurdere det samlede omfanget </a:t>
            </a:r>
            <a:r>
              <a:rPr lang="nb-NO" dirty="0"/>
              <a:t>av tilsyn med den enkelte kommune og ha dialog med kommunen</a:t>
            </a:r>
          </a:p>
          <a:p>
            <a:endParaRPr lang="nb-NO" b="1" dirty="0"/>
          </a:p>
          <a:p>
            <a:r>
              <a:rPr lang="nb-NO" b="1" dirty="0"/>
              <a:t>Alle tilsynsmyndigheter skal underrette FM om tilsynsplaner </a:t>
            </a:r>
            <a:r>
              <a:rPr lang="nb-NO" dirty="0"/>
              <a:t>og om varsel om pålegg /sanksjoner som har vesentlig virkning for kommunene. FM skal fastsette frister for at tilsynsmyndighetene sender inn tilsynsplaner</a:t>
            </a:r>
          </a:p>
          <a:p>
            <a:endParaRPr lang="nb-NO" dirty="0"/>
          </a:p>
          <a:p>
            <a:r>
              <a:rPr lang="nb-NO" dirty="0"/>
              <a:t>FM skal formidle til andre tilsynsmyndigheter sin vurdering av situasjonen i enkeltkommuner og fylkeskommunen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126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AD22D7-1877-4F4D-91B9-FE9DAFE7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Samordning tilsyn og egenkontroll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5767A2-EDCA-47F4-B952-8C5F349F80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71ABF47-A32B-4C18-B739-8A14225CA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599952"/>
              </p:ext>
            </p:extLst>
          </p:nvPr>
        </p:nvGraphicFramePr>
        <p:xfrm>
          <a:off x="1123949" y="2164987"/>
          <a:ext cx="10010509" cy="412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6">
                  <a:extLst>
                    <a:ext uri="{9D8B030D-6E8A-4147-A177-3AD203B41FA5}">
                      <a16:colId xmlns:a16="http://schemas.microsoft.com/office/drawing/2014/main" val="1113619200"/>
                    </a:ext>
                  </a:extLst>
                </a:gridCol>
                <a:gridCol w="5009883">
                  <a:extLst>
                    <a:ext uri="{9D8B030D-6E8A-4147-A177-3AD203B41FA5}">
                      <a16:colId xmlns:a16="http://schemas.microsoft.com/office/drawing/2014/main" val="1059987362"/>
                    </a:ext>
                  </a:extLst>
                </a:gridCol>
              </a:tblGrid>
              <a:tr h="1359263">
                <a:tc>
                  <a:txBody>
                    <a:bodyPr/>
                    <a:lstStyle/>
                    <a:p>
                      <a:r>
                        <a:rPr lang="nb-NO" dirty="0"/>
                        <a:t>Kommunestyret</a:t>
                      </a:r>
                    </a:p>
                    <a:p>
                      <a:r>
                        <a:rPr lang="nb-NO" dirty="0"/>
                        <a:t>Kontrollutvalg ((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Fylkesmannen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204049"/>
                  </a:ext>
                </a:extLst>
              </a:tr>
              <a:tr h="138142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b="1" dirty="0"/>
                        <a:t>Utarbeider risiko- og vesentlighetsvurderinger som grunnlag for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ROS analyser basert på tilsyn, dialog og  KOSTRA statistikk </a:t>
                      </a:r>
                    </a:p>
                    <a:p>
                      <a:endParaRPr lang="nb-NO" b="1" dirty="0"/>
                    </a:p>
                    <a:p>
                      <a:r>
                        <a:rPr lang="nb-NO" b="1" dirty="0" err="1"/>
                        <a:t>Ca</a:t>
                      </a:r>
                      <a:r>
                        <a:rPr lang="nb-NO" b="1" dirty="0"/>
                        <a:t> 80 indikatorer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33272"/>
                  </a:ext>
                </a:extLst>
              </a:tr>
              <a:tr h="1381420"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Forvaltningsrevisjon </a:t>
                      </a:r>
                    </a:p>
                    <a:p>
                      <a:r>
                        <a:rPr lang="nb-NO" dirty="0"/>
                        <a:t>Eierskapskontroll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  <a:p>
                      <a:r>
                        <a:rPr lang="nb-NO" dirty="0"/>
                        <a:t>Tilsyn gjennomføres på risiko områder, hendelsesbasert tilsyn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5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04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: høyre 3">
            <a:extLst>
              <a:ext uri="{FF2B5EF4-FFF2-40B4-BE49-F238E27FC236}">
                <a16:creationId xmlns:a16="http://schemas.microsoft.com/office/drawing/2014/main" id="{92F23E7B-1269-47E2-BBC2-D151DD6CA2E8}"/>
              </a:ext>
            </a:extLst>
          </p:cNvPr>
          <p:cNvSpPr/>
          <p:nvPr/>
        </p:nvSpPr>
        <p:spPr>
          <a:xfrm rot="1017854">
            <a:off x="1162201" y="315843"/>
            <a:ext cx="1400841" cy="65626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stat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7CB24D47-CD46-42EB-8718-FF86ABD99340}"/>
              </a:ext>
            </a:extLst>
          </p:cNvPr>
          <p:cNvGrpSpPr/>
          <p:nvPr/>
        </p:nvGrpSpPr>
        <p:grpSpPr>
          <a:xfrm>
            <a:off x="-1489547" y="1181533"/>
            <a:ext cx="11050006" cy="5088578"/>
            <a:chOff x="-1345709" y="829217"/>
            <a:chExt cx="11406711" cy="5558030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3240ED95-AA82-44C7-98A0-486614B49E53}"/>
                </a:ext>
              </a:extLst>
            </p:cNvPr>
            <p:cNvGraphicFramePr/>
            <p:nvPr>
              <p:extLst/>
            </p:nvPr>
          </p:nvGraphicFramePr>
          <p:xfrm>
            <a:off x="-1345709" y="1127008"/>
            <a:ext cx="7410736" cy="41834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Multidokument 6">
              <a:extLst>
                <a:ext uri="{FF2B5EF4-FFF2-40B4-BE49-F238E27FC236}">
                  <a16:creationId xmlns:a16="http://schemas.microsoft.com/office/drawing/2014/main" id="{98AE6541-8767-4563-9ADC-D09C06DCCCA3}"/>
                </a:ext>
              </a:extLst>
            </p:cNvPr>
            <p:cNvSpPr/>
            <p:nvPr/>
          </p:nvSpPr>
          <p:spPr>
            <a:xfrm>
              <a:off x="5394079" y="2455322"/>
              <a:ext cx="1400654" cy="1650589"/>
            </a:xfrm>
            <a:prstGeom prst="flowChartMulti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Kommune-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og område-bilder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Dokument 7">
              <a:extLst>
                <a:ext uri="{FF2B5EF4-FFF2-40B4-BE49-F238E27FC236}">
                  <a16:creationId xmlns:a16="http://schemas.microsoft.com/office/drawing/2014/main" id="{70381562-AFCD-414B-B40A-FE83031AA80F}"/>
                </a:ext>
              </a:extLst>
            </p:cNvPr>
            <p:cNvSpPr/>
            <p:nvPr/>
          </p:nvSpPr>
          <p:spPr>
            <a:xfrm>
              <a:off x="5428032" y="4662967"/>
              <a:ext cx="1204180" cy="1586053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Fylkesbilde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Beslutning 8">
              <a:extLst>
                <a:ext uri="{FF2B5EF4-FFF2-40B4-BE49-F238E27FC236}">
                  <a16:creationId xmlns:a16="http://schemas.microsoft.com/office/drawing/2014/main" id="{B7C9F5B4-5171-4A58-9DD8-001233A81591}"/>
                </a:ext>
              </a:extLst>
            </p:cNvPr>
            <p:cNvSpPr/>
            <p:nvPr/>
          </p:nvSpPr>
          <p:spPr>
            <a:xfrm>
              <a:off x="8074268" y="4345901"/>
              <a:ext cx="1986734" cy="2041346"/>
            </a:xfrm>
            <a:prstGeom prst="flowChartDecision">
              <a:avLst/>
            </a:prstGeom>
            <a:solidFill>
              <a:schemeClr val="accent1"/>
            </a:solidFill>
            <a:ln>
              <a:solidFill>
                <a:srgbClr val="E8D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Felles-tiltak skjønn</a:t>
              </a:r>
            </a:p>
          </p:txBody>
        </p: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3FB777E9-416D-4618-9266-0254692A3E88}"/>
                </a:ext>
              </a:extLst>
            </p:cNvPr>
            <p:cNvGrpSpPr/>
            <p:nvPr/>
          </p:nvGrpSpPr>
          <p:grpSpPr>
            <a:xfrm rot="5400000">
              <a:off x="3670275" y="3391862"/>
              <a:ext cx="261731" cy="611019"/>
              <a:chOff x="1888067" y="4705354"/>
              <a:chExt cx="523465" cy="1111379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FF6E31B7-DE24-4FDB-B6B0-702234E0AFC6}"/>
                  </a:ext>
                </a:extLst>
              </p:cNvPr>
              <p:cNvSpPr/>
              <p:nvPr/>
            </p:nvSpPr>
            <p:spPr>
              <a:xfrm>
                <a:off x="1888067" y="5528733"/>
                <a:ext cx="465666" cy="2880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76B7E6-D633-40AD-B393-AF45FFFD7432}"/>
                  </a:ext>
                </a:extLst>
              </p:cNvPr>
              <p:cNvSpPr/>
              <p:nvPr/>
            </p:nvSpPr>
            <p:spPr>
              <a:xfrm>
                <a:off x="1945866" y="5022941"/>
                <a:ext cx="465666" cy="2880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17BB2E2A-9129-4C91-A8EB-B5283BA3F494}"/>
                  </a:ext>
                </a:extLst>
              </p:cNvPr>
              <p:cNvSpPr/>
              <p:nvPr/>
            </p:nvSpPr>
            <p:spPr>
              <a:xfrm>
                <a:off x="1888067" y="4705354"/>
                <a:ext cx="465666" cy="28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Dokument 10">
              <a:extLst>
                <a:ext uri="{FF2B5EF4-FFF2-40B4-BE49-F238E27FC236}">
                  <a16:creationId xmlns:a16="http://schemas.microsoft.com/office/drawing/2014/main" id="{BF58C3A5-21B8-4268-92F6-A15823BC0086}"/>
                </a:ext>
              </a:extLst>
            </p:cNvPr>
            <p:cNvSpPr/>
            <p:nvPr/>
          </p:nvSpPr>
          <p:spPr>
            <a:xfrm>
              <a:off x="3199051" y="829217"/>
              <a:ext cx="1204180" cy="1609444"/>
            </a:xfrm>
            <a:prstGeom prst="flowChartDocumen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Kommune-statistikken</a:t>
              </a:r>
              <a:endPara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C1F518D3-7504-4712-9105-88BDB9C850D3}"/>
                </a:ext>
              </a:extLst>
            </p:cNvPr>
            <p:cNvGrpSpPr/>
            <p:nvPr/>
          </p:nvGrpSpPr>
          <p:grpSpPr>
            <a:xfrm rot="5400000">
              <a:off x="5934670" y="5506849"/>
              <a:ext cx="232832" cy="611019"/>
              <a:chOff x="1888067" y="4705354"/>
              <a:chExt cx="465666" cy="1111379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39C2DBA-9919-4921-8483-2B14B70A3427}"/>
                  </a:ext>
                </a:extLst>
              </p:cNvPr>
              <p:cNvSpPr/>
              <p:nvPr/>
            </p:nvSpPr>
            <p:spPr>
              <a:xfrm>
                <a:off x="1888067" y="5528733"/>
                <a:ext cx="465666" cy="2880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B19A83F5-937B-42B8-9699-220EE54E49FB}"/>
                  </a:ext>
                </a:extLst>
              </p:cNvPr>
              <p:cNvSpPr/>
              <p:nvPr/>
            </p:nvSpPr>
            <p:spPr>
              <a:xfrm>
                <a:off x="1888067" y="5119688"/>
                <a:ext cx="465666" cy="288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03B41390-D4E6-452B-82D7-88F973CC578F}"/>
                  </a:ext>
                </a:extLst>
              </p:cNvPr>
              <p:cNvSpPr/>
              <p:nvPr/>
            </p:nvSpPr>
            <p:spPr>
              <a:xfrm>
                <a:off x="1888067" y="4705354"/>
                <a:ext cx="465666" cy="28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C750B8F-6847-45D2-B0FF-2D4A4D4CB2C5}"/>
                </a:ext>
              </a:extLst>
            </p:cNvPr>
            <p:cNvGrpSpPr/>
            <p:nvPr/>
          </p:nvGrpSpPr>
          <p:grpSpPr>
            <a:xfrm rot="5400000">
              <a:off x="5805073" y="3406313"/>
              <a:ext cx="290625" cy="611019"/>
              <a:chOff x="1888067" y="4705354"/>
              <a:chExt cx="465666" cy="1111379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8E6CD746-1C1B-4B9D-B2FF-B483AC15C9B8}"/>
                  </a:ext>
                </a:extLst>
              </p:cNvPr>
              <p:cNvSpPr/>
              <p:nvPr/>
            </p:nvSpPr>
            <p:spPr>
              <a:xfrm>
                <a:off x="1888067" y="5528733"/>
                <a:ext cx="465666" cy="2880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E9EAE8CF-AEFC-4E18-8E86-C317260A998E}"/>
                  </a:ext>
                </a:extLst>
              </p:cNvPr>
              <p:cNvSpPr/>
              <p:nvPr/>
            </p:nvSpPr>
            <p:spPr>
              <a:xfrm>
                <a:off x="1888067" y="5119688"/>
                <a:ext cx="465666" cy="288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672A754-5355-40F8-B1A4-1D20265A8066}"/>
                  </a:ext>
                </a:extLst>
              </p:cNvPr>
              <p:cNvSpPr/>
              <p:nvPr/>
            </p:nvSpPr>
            <p:spPr>
              <a:xfrm>
                <a:off x="1888067" y="4705354"/>
                <a:ext cx="465666" cy="2880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437CEF15-C0D9-4F81-822E-9464EB34FDE0}"/>
                </a:ext>
              </a:extLst>
            </p:cNvPr>
            <p:cNvGrpSpPr/>
            <p:nvPr/>
          </p:nvGrpSpPr>
          <p:grpSpPr>
            <a:xfrm>
              <a:off x="4861572" y="3110365"/>
              <a:ext cx="318268" cy="330387"/>
              <a:chOff x="3788397" y="1969041"/>
              <a:chExt cx="318268" cy="330387"/>
            </a:xfrm>
          </p:grpSpPr>
          <p:sp>
            <p:nvSpPr>
              <p:cNvPr id="36" name="Pil: høyre 35">
                <a:extLst>
                  <a:ext uri="{FF2B5EF4-FFF2-40B4-BE49-F238E27FC236}">
                    <a16:creationId xmlns:a16="http://schemas.microsoft.com/office/drawing/2014/main" id="{01C37CB9-EEBA-4B10-A853-1C08EA2195F8}"/>
                  </a:ext>
                </a:extLst>
              </p:cNvPr>
              <p:cNvSpPr/>
              <p:nvPr/>
            </p:nvSpPr>
            <p:spPr>
              <a:xfrm rot="21592921">
                <a:off x="3788397" y="1969041"/>
                <a:ext cx="318268" cy="33038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E8D0D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Pil: høyre 4">
                <a:extLst>
                  <a:ext uri="{FF2B5EF4-FFF2-40B4-BE49-F238E27FC236}">
                    <a16:creationId xmlns:a16="http://schemas.microsoft.com/office/drawing/2014/main" id="{3B8344DF-ED15-4046-97D3-8EABF60B7C4A}"/>
                  </a:ext>
                </a:extLst>
              </p:cNvPr>
              <p:cNvSpPr txBox="1"/>
              <p:nvPr/>
            </p:nvSpPr>
            <p:spPr>
              <a:xfrm rot="21592921">
                <a:off x="3788397" y="2035216"/>
                <a:ext cx="222788" cy="198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5516F67D-781A-4A0C-9094-B56073FF0506}"/>
                </a:ext>
              </a:extLst>
            </p:cNvPr>
            <p:cNvGrpSpPr/>
            <p:nvPr/>
          </p:nvGrpSpPr>
          <p:grpSpPr>
            <a:xfrm>
              <a:off x="7160022" y="3103209"/>
              <a:ext cx="812226" cy="337185"/>
              <a:chOff x="3788397" y="1969041"/>
              <a:chExt cx="318268" cy="330387"/>
            </a:xfrm>
          </p:grpSpPr>
          <p:sp>
            <p:nvSpPr>
              <p:cNvPr id="34" name="Pil: høyre 33">
                <a:extLst>
                  <a:ext uri="{FF2B5EF4-FFF2-40B4-BE49-F238E27FC236}">
                    <a16:creationId xmlns:a16="http://schemas.microsoft.com/office/drawing/2014/main" id="{68F720D2-38A6-47FB-871C-414C1FB8B93C}"/>
                  </a:ext>
                </a:extLst>
              </p:cNvPr>
              <p:cNvSpPr/>
              <p:nvPr/>
            </p:nvSpPr>
            <p:spPr>
              <a:xfrm rot="21592921">
                <a:off x="3788397" y="1969041"/>
                <a:ext cx="318268" cy="33038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E8D0D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Pil: høyre 4">
                <a:extLst>
                  <a:ext uri="{FF2B5EF4-FFF2-40B4-BE49-F238E27FC236}">
                    <a16:creationId xmlns:a16="http://schemas.microsoft.com/office/drawing/2014/main" id="{E442D2BF-C5D5-4228-86F7-8CC9E37BF2F8}"/>
                  </a:ext>
                </a:extLst>
              </p:cNvPr>
              <p:cNvSpPr txBox="1"/>
              <p:nvPr/>
            </p:nvSpPr>
            <p:spPr>
              <a:xfrm rot="21592921">
                <a:off x="3788397" y="2035216"/>
                <a:ext cx="222788" cy="198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3AC96667-92BA-43C2-9AFF-746ABEBD7ABB}"/>
                </a:ext>
              </a:extLst>
            </p:cNvPr>
            <p:cNvGrpSpPr/>
            <p:nvPr/>
          </p:nvGrpSpPr>
          <p:grpSpPr>
            <a:xfrm rot="5400000">
              <a:off x="5792705" y="4219246"/>
              <a:ext cx="318268" cy="330387"/>
              <a:chOff x="3788397" y="1969041"/>
              <a:chExt cx="318268" cy="330387"/>
            </a:xfrm>
          </p:grpSpPr>
          <p:sp>
            <p:nvSpPr>
              <p:cNvPr id="32" name="Pil: høyre 31">
                <a:extLst>
                  <a:ext uri="{FF2B5EF4-FFF2-40B4-BE49-F238E27FC236}">
                    <a16:creationId xmlns:a16="http://schemas.microsoft.com/office/drawing/2014/main" id="{3B001FC4-460A-4BFF-88D7-8714042060F6}"/>
                  </a:ext>
                </a:extLst>
              </p:cNvPr>
              <p:cNvSpPr/>
              <p:nvPr/>
            </p:nvSpPr>
            <p:spPr>
              <a:xfrm rot="21592921">
                <a:off x="3788397" y="1969041"/>
                <a:ext cx="318268" cy="33038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E8D0D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Pil: høyre 4">
                <a:extLst>
                  <a:ext uri="{FF2B5EF4-FFF2-40B4-BE49-F238E27FC236}">
                    <a16:creationId xmlns:a16="http://schemas.microsoft.com/office/drawing/2014/main" id="{E5251B80-D4D5-419F-99A5-A7A4FC4A36E9}"/>
                  </a:ext>
                </a:extLst>
              </p:cNvPr>
              <p:cNvSpPr txBox="1"/>
              <p:nvPr/>
            </p:nvSpPr>
            <p:spPr>
              <a:xfrm rot="21592921">
                <a:off x="3788397" y="2035216"/>
                <a:ext cx="222788" cy="198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884026BF-DA8B-4847-B3B4-23E1B5BFF9BC}"/>
                </a:ext>
              </a:extLst>
            </p:cNvPr>
            <p:cNvGrpSpPr/>
            <p:nvPr/>
          </p:nvGrpSpPr>
          <p:grpSpPr>
            <a:xfrm>
              <a:off x="7214458" y="5253949"/>
              <a:ext cx="812919" cy="279693"/>
              <a:chOff x="3788397" y="1969041"/>
              <a:chExt cx="318268" cy="330387"/>
            </a:xfrm>
          </p:grpSpPr>
          <p:sp>
            <p:nvSpPr>
              <p:cNvPr id="30" name="Pil: høyre 29">
                <a:extLst>
                  <a:ext uri="{FF2B5EF4-FFF2-40B4-BE49-F238E27FC236}">
                    <a16:creationId xmlns:a16="http://schemas.microsoft.com/office/drawing/2014/main" id="{09A79799-652A-473C-AF59-4A0D1418F666}"/>
                  </a:ext>
                </a:extLst>
              </p:cNvPr>
              <p:cNvSpPr/>
              <p:nvPr/>
            </p:nvSpPr>
            <p:spPr>
              <a:xfrm rot="21592921">
                <a:off x="3788397" y="1969041"/>
                <a:ext cx="318268" cy="33038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E8D0D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Pil: høyre 4">
                <a:extLst>
                  <a:ext uri="{FF2B5EF4-FFF2-40B4-BE49-F238E27FC236}">
                    <a16:creationId xmlns:a16="http://schemas.microsoft.com/office/drawing/2014/main" id="{BC93CB41-A29A-4768-9455-F77CA07C7121}"/>
                  </a:ext>
                </a:extLst>
              </p:cNvPr>
              <p:cNvSpPr txBox="1"/>
              <p:nvPr/>
            </p:nvSpPr>
            <p:spPr>
              <a:xfrm rot="21592921">
                <a:off x="3788397" y="2035216"/>
                <a:ext cx="222788" cy="198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F12D657B-D9DC-4ED7-ADEB-11822CC5EEE8}"/>
                </a:ext>
              </a:extLst>
            </p:cNvPr>
            <p:cNvGrpSpPr/>
            <p:nvPr/>
          </p:nvGrpSpPr>
          <p:grpSpPr>
            <a:xfrm rot="20232395">
              <a:off x="2455455" y="2287100"/>
              <a:ext cx="318268" cy="330387"/>
              <a:chOff x="3788397" y="1969041"/>
              <a:chExt cx="318268" cy="330387"/>
            </a:xfrm>
          </p:grpSpPr>
          <p:sp>
            <p:nvSpPr>
              <p:cNvPr id="28" name="Pil: høyre 27">
                <a:extLst>
                  <a:ext uri="{FF2B5EF4-FFF2-40B4-BE49-F238E27FC236}">
                    <a16:creationId xmlns:a16="http://schemas.microsoft.com/office/drawing/2014/main" id="{2A62D256-18B5-4192-92E9-01FDDF4109BD}"/>
                  </a:ext>
                </a:extLst>
              </p:cNvPr>
              <p:cNvSpPr/>
              <p:nvPr/>
            </p:nvSpPr>
            <p:spPr>
              <a:xfrm rot="21592921">
                <a:off x="3788397" y="1969041"/>
                <a:ext cx="318268" cy="33038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E8D0D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Pil: høyre 4">
                <a:extLst>
                  <a:ext uri="{FF2B5EF4-FFF2-40B4-BE49-F238E27FC236}">
                    <a16:creationId xmlns:a16="http://schemas.microsoft.com/office/drawing/2014/main" id="{EAA8ED1A-3A57-49C9-B35E-C8594B3D5967}"/>
                  </a:ext>
                </a:extLst>
              </p:cNvPr>
              <p:cNvSpPr txBox="1"/>
              <p:nvPr/>
            </p:nvSpPr>
            <p:spPr>
              <a:xfrm rot="21592921">
                <a:off x="3788397" y="2035216"/>
                <a:ext cx="222788" cy="198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uppe 18">
              <a:extLst>
                <a:ext uri="{FF2B5EF4-FFF2-40B4-BE49-F238E27FC236}">
                  <a16:creationId xmlns:a16="http://schemas.microsoft.com/office/drawing/2014/main" id="{782344E6-D83F-43A8-A326-07ABF7529C72}"/>
                </a:ext>
              </a:extLst>
            </p:cNvPr>
            <p:cNvGrpSpPr/>
            <p:nvPr/>
          </p:nvGrpSpPr>
          <p:grpSpPr>
            <a:xfrm rot="1318508">
              <a:off x="4866245" y="2304874"/>
              <a:ext cx="318268" cy="330387"/>
              <a:chOff x="3788397" y="1969041"/>
              <a:chExt cx="318268" cy="330387"/>
            </a:xfrm>
          </p:grpSpPr>
          <p:sp>
            <p:nvSpPr>
              <p:cNvPr id="26" name="Pil: høyre 25">
                <a:extLst>
                  <a:ext uri="{FF2B5EF4-FFF2-40B4-BE49-F238E27FC236}">
                    <a16:creationId xmlns:a16="http://schemas.microsoft.com/office/drawing/2014/main" id="{41F8B40A-3EEA-4428-9026-D03307309052}"/>
                  </a:ext>
                </a:extLst>
              </p:cNvPr>
              <p:cNvSpPr/>
              <p:nvPr/>
            </p:nvSpPr>
            <p:spPr>
              <a:xfrm rot="21592921">
                <a:off x="3788397" y="1969041"/>
                <a:ext cx="318268" cy="33038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E8D0D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Pil: høyre 4">
                <a:extLst>
                  <a:ext uri="{FF2B5EF4-FFF2-40B4-BE49-F238E27FC236}">
                    <a16:creationId xmlns:a16="http://schemas.microsoft.com/office/drawing/2014/main" id="{FEE20F7F-3E6F-4211-B4DC-99F19CB36C54}"/>
                  </a:ext>
                </a:extLst>
              </p:cNvPr>
              <p:cNvSpPr txBox="1"/>
              <p:nvPr/>
            </p:nvSpPr>
            <p:spPr>
              <a:xfrm rot="21592921">
                <a:off x="3788397" y="2035216"/>
                <a:ext cx="222788" cy="198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Høyre hakeparentes 19">
              <a:extLst>
                <a:ext uri="{FF2B5EF4-FFF2-40B4-BE49-F238E27FC236}">
                  <a16:creationId xmlns:a16="http://schemas.microsoft.com/office/drawing/2014/main" id="{18B864D1-1F33-41FD-A954-F85335547FE4}"/>
                </a:ext>
              </a:extLst>
            </p:cNvPr>
            <p:cNvSpPr/>
            <p:nvPr/>
          </p:nvSpPr>
          <p:spPr>
            <a:xfrm>
              <a:off x="2057400" y="914400"/>
              <a:ext cx="304060" cy="4601316"/>
            </a:xfrm>
            <a:prstGeom prst="righ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Pil: høyre 20">
              <a:extLst>
                <a:ext uri="{FF2B5EF4-FFF2-40B4-BE49-F238E27FC236}">
                  <a16:creationId xmlns:a16="http://schemas.microsoft.com/office/drawing/2014/main" id="{2696157E-1C72-489B-9D1C-EFD603E6BBEA}"/>
                </a:ext>
              </a:extLst>
            </p:cNvPr>
            <p:cNvSpPr/>
            <p:nvPr/>
          </p:nvSpPr>
          <p:spPr>
            <a:xfrm rot="20272355">
              <a:off x="3874090" y="5349286"/>
              <a:ext cx="1400841" cy="656266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 stat</a:t>
              </a:r>
            </a:p>
          </p:txBody>
        </p:sp>
        <p:sp>
          <p:nvSpPr>
            <p:cNvPr id="22" name="Beslutning 21">
              <a:extLst>
                <a:ext uri="{FF2B5EF4-FFF2-40B4-BE49-F238E27FC236}">
                  <a16:creationId xmlns:a16="http://schemas.microsoft.com/office/drawing/2014/main" id="{2BEAAAEE-5D6F-4E12-A0B8-F2521DE1B0CF}"/>
                </a:ext>
              </a:extLst>
            </p:cNvPr>
            <p:cNvSpPr/>
            <p:nvPr/>
          </p:nvSpPr>
          <p:spPr>
            <a:xfrm>
              <a:off x="8074268" y="2255733"/>
              <a:ext cx="1986734" cy="1980186"/>
            </a:xfrm>
            <a:prstGeom prst="flowChartDecision">
              <a:avLst/>
            </a:prstGeom>
            <a:solidFill>
              <a:schemeClr val="accent1"/>
            </a:solidFill>
            <a:ln>
              <a:solidFill>
                <a:srgbClr val="E8D0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Kommunebesøk og dialog</a:t>
              </a:r>
            </a:p>
          </p:txBody>
        </p: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D8980682-AE98-42BB-8083-90D2F7889F82}"/>
                </a:ext>
              </a:extLst>
            </p:cNvPr>
            <p:cNvGrpSpPr/>
            <p:nvPr/>
          </p:nvGrpSpPr>
          <p:grpSpPr>
            <a:xfrm rot="19874762">
              <a:off x="7195112" y="4367282"/>
              <a:ext cx="859555" cy="274832"/>
              <a:chOff x="3788397" y="1969041"/>
              <a:chExt cx="318268" cy="330387"/>
            </a:xfrm>
          </p:grpSpPr>
          <p:sp>
            <p:nvSpPr>
              <p:cNvPr id="24" name="Pil: høyre 104">
                <a:extLst>
                  <a:ext uri="{FF2B5EF4-FFF2-40B4-BE49-F238E27FC236}">
                    <a16:creationId xmlns:a16="http://schemas.microsoft.com/office/drawing/2014/main" id="{9B604C10-1612-46FB-B564-8471F787822A}"/>
                  </a:ext>
                </a:extLst>
              </p:cNvPr>
              <p:cNvSpPr/>
              <p:nvPr/>
            </p:nvSpPr>
            <p:spPr>
              <a:xfrm rot="21592921">
                <a:off x="3788397" y="1969041"/>
                <a:ext cx="318268" cy="33038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E8D0D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Pil: høyre 4">
                <a:extLst>
                  <a:ext uri="{FF2B5EF4-FFF2-40B4-BE49-F238E27FC236}">
                    <a16:creationId xmlns:a16="http://schemas.microsoft.com/office/drawing/2014/main" id="{15590243-83D4-47D0-A7D9-3D96D4B0B575}"/>
                  </a:ext>
                </a:extLst>
              </p:cNvPr>
              <p:cNvSpPr txBox="1"/>
              <p:nvPr/>
            </p:nvSpPr>
            <p:spPr>
              <a:xfrm rot="21592921">
                <a:off x="3788397" y="2035216"/>
                <a:ext cx="222788" cy="198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ED87F1A2-1579-4CBB-830A-FC0FD57EAB18}"/>
              </a:ext>
            </a:extLst>
          </p:cNvPr>
          <p:cNvSpPr txBox="1"/>
          <p:nvPr/>
        </p:nvSpPr>
        <p:spPr>
          <a:xfrm>
            <a:off x="9045623" y="867908"/>
            <a:ext cx="2680119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Leveranser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Kommunestatistikk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Indikator/barometer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Kommunebilder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Fylkesbilde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Kommunebesøk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Logg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3605A0FF-C6C8-4778-B3A9-D83ED059EE58}"/>
              </a:ext>
            </a:extLst>
          </p:cNvPr>
          <p:cNvSpPr txBox="1"/>
          <p:nvPr/>
        </p:nvSpPr>
        <p:spPr>
          <a:xfrm>
            <a:off x="563413" y="6215860"/>
            <a:ext cx="327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Kunnskap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17251BF0-60B9-4D72-8601-DB26F310E6F2}"/>
              </a:ext>
            </a:extLst>
          </p:cNvPr>
          <p:cNvSpPr txBox="1"/>
          <p:nvPr/>
        </p:nvSpPr>
        <p:spPr>
          <a:xfrm>
            <a:off x="4897469" y="6250679"/>
            <a:ext cx="327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Risikobilde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70E25943-732A-4687-8E2B-9EEBC94F9AE9}"/>
              </a:ext>
            </a:extLst>
          </p:cNvPr>
          <p:cNvSpPr txBox="1"/>
          <p:nvPr/>
        </p:nvSpPr>
        <p:spPr>
          <a:xfrm>
            <a:off x="8053388" y="6302361"/>
            <a:ext cx="327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Dialog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757F0B05-A888-4884-8D91-67C0B364871B}"/>
              </a:ext>
            </a:extLst>
          </p:cNvPr>
          <p:cNvSpPr txBox="1"/>
          <p:nvPr/>
        </p:nvSpPr>
        <p:spPr>
          <a:xfrm>
            <a:off x="10201163" y="6270111"/>
            <a:ext cx="327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Handling</a:t>
            </a:r>
          </a:p>
        </p:txBody>
      </p:sp>
      <p:pic>
        <p:nvPicPr>
          <p:cNvPr id="52" name="Bilde 51">
            <a:extLst>
              <a:ext uri="{FF2B5EF4-FFF2-40B4-BE49-F238E27FC236}">
                <a16:creationId xmlns:a16="http://schemas.microsoft.com/office/drawing/2014/main" id="{05F0F238-BF96-4989-BF4D-D833C89AF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3233" y="2910052"/>
            <a:ext cx="4283860" cy="27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8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BC878D-5AB8-43C0-BE43-02AF6393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Fokusområder i kommunebilder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9FBCFF-2404-4C70-BE1C-6CFF459931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Følger opp forventningene i VØI : </a:t>
            </a:r>
          </a:p>
          <a:p>
            <a:r>
              <a:rPr lang="nb-NO" dirty="0"/>
              <a:t>Kommunal styring </a:t>
            </a:r>
          </a:p>
          <a:p>
            <a:r>
              <a:rPr lang="nb-NO" dirty="0"/>
              <a:t>Barn – og unge </a:t>
            </a:r>
          </a:p>
          <a:p>
            <a:r>
              <a:rPr lang="nb-NO" dirty="0"/>
              <a:t>Bolig for velferd- vanskeligstilte barnefamilier, rus og psykiatri 5.2.1.2.</a:t>
            </a:r>
          </a:p>
          <a:p>
            <a:r>
              <a:rPr lang="nb-NO" dirty="0"/>
              <a:t>0-24 samarbeidet for utsatte barn og unge</a:t>
            </a:r>
          </a:p>
          <a:p>
            <a:r>
              <a:rPr lang="nb-NO" dirty="0"/>
              <a:t>Helse og velferd </a:t>
            </a:r>
          </a:p>
          <a:p>
            <a:r>
              <a:rPr lang="nb-NO" dirty="0"/>
              <a:t>Klimatilpassing i alle sektorer – 5.2.4.1.</a:t>
            </a:r>
          </a:p>
          <a:p>
            <a:r>
              <a:rPr lang="nb-NO" dirty="0"/>
              <a:t>Arealforvaltning og nasjonale interesser – 5.2.6. </a:t>
            </a:r>
          </a:p>
          <a:p>
            <a:r>
              <a:rPr lang="nb-NO" dirty="0"/>
              <a:t>Samfunnssikkerhet  - 5.2.7.2.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9128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_powerpointmal_2019_FMAG.potx" id="{9DF63284-12AA-4C2E-B6C2-962C2C91BE38}" vid="{A8876082-B9E9-4B1A-B529-88BFAAC9E1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FMIN_powerpointmal</Template>
  <TotalTime>123</TotalTime>
  <Words>395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Samordning av tilsyn- § 30-6; 30-7 </vt:lpstr>
      <vt:lpstr>Fylkesmannens roller</vt:lpstr>
      <vt:lpstr>Vi skal formidle til andre tilsynsmyndigheter situasjon i den enkelte kommune</vt:lpstr>
      <vt:lpstr>Statlige tilsynsmyndigheter </vt:lpstr>
      <vt:lpstr>Samordning av tilsyn </vt:lpstr>
      <vt:lpstr>Samordning tilsyn og egenkontroll</vt:lpstr>
      <vt:lpstr>PowerPoint-presentasjon</vt:lpstr>
      <vt:lpstr>Fokusområder i kommunebilder</vt:lpstr>
      <vt:lpstr>PowerPoint-presentasjon</vt:lpstr>
      <vt:lpstr>Kommunefakta</vt:lpstr>
      <vt:lpstr>ROS analyser – eksempel på vurderinger </vt:lpstr>
      <vt:lpstr>Ny digital tilsynskalender </vt:lpstr>
      <vt:lpstr>Ny tilsynskalender</vt:lpstr>
      <vt:lpstr>Når uhellet er ute……</vt:lpstr>
      <vt:lpstr>Når uhellet er ute….og etterpåklokskap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Marit Gilleberg</dc:creator>
  <cp:lastModifiedBy>Gilleberg, Marit</cp:lastModifiedBy>
  <cp:revision>22</cp:revision>
  <dcterms:created xsi:type="dcterms:W3CDTF">2019-10-07T14:19:43Z</dcterms:created>
  <dcterms:modified xsi:type="dcterms:W3CDTF">2019-11-20T12:02:57Z</dcterms:modified>
</cp:coreProperties>
</file>