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302" r:id="rId3"/>
    <p:sldId id="301" r:id="rId4"/>
    <p:sldId id="270" r:id="rId5"/>
    <p:sldId id="273" r:id="rId6"/>
    <p:sldId id="286" r:id="rId7"/>
    <p:sldId id="298" r:id="rId8"/>
    <p:sldId id="282" r:id="rId9"/>
    <p:sldId id="278" r:id="rId10"/>
    <p:sldId id="279" r:id="rId11"/>
    <p:sldId id="280" r:id="rId12"/>
    <p:sldId id="292" r:id="rId13"/>
    <p:sldId id="304" r:id="rId14"/>
    <p:sldId id="285" r:id="rId15"/>
    <p:sldId id="289" r:id="rId16"/>
    <p:sldId id="291" r:id="rId17"/>
    <p:sldId id="287" r:id="rId1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11" autoAdjust="0"/>
  </p:normalViewPr>
  <p:slideViewPr>
    <p:cSldViewPr>
      <p:cViewPr varScale="1">
        <p:scale>
          <a:sx n="88" d="100"/>
          <a:sy n="88" d="100"/>
        </p:scale>
        <p:origin x="-20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5B104-3A57-4AA0-B2D8-838D4B3CDD0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0B808D-D544-452F-BC60-E0DDC2FF2E27}">
      <dgm:prSet phldrT="[Tekst]" custT="1"/>
      <dgm:spPr/>
      <dgm:t>
        <a:bodyPr/>
        <a:lstStyle/>
        <a:p>
          <a:endParaRPr lang="nb-NO" sz="1200" b="1" dirty="0" smtClean="0"/>
        </a:p>
        <a:p>
          <a:r>
            <a:rPr lang="nb-NO" sz="1200" b="1" dirty="0" smtClean="0"/>
            <a:t>Daglig leder</a:t>
          </a:r>
        </a:p>
        <a:p>
          <a:r>
            <a:rPr lang="nb-NO" sz="1050" b="0" dirty="0" smtClean="0"/>
            <a:t>Pål Sverre Andgard</a:t>
          </a:r>
        </a:p>
        <a:p>
          <a:r>
            <a:rPr lang="nb-NO" sz="1000" dirty="0" smtClean="0"/>
            <a:t> </a:t>
          </a:r>
          <a:endParaRPr lang="nb-NO" sz="1000" dirty="0"/>
        </a:p>
      </dgm:t>
    </dgm:pt>
    <dgm:pt modelId="{ACD1BB5F-0BD2-401A-AEF5-F5677DEAD052}" type="parTrans" cxnId="{D4C644A9-FC90-456B-83F6-5D4A300BEE3D}">
      <dgm:prSet/>
      <dgm:spPr/>
      <dgm:t>
        <a:bodyPr/>
        <a:lstStyle/>
        <a:p>
          <a:endParaRPr lang="nb-NO"/>
        </a:p>
      </dgm:t>
    </dgm:pt>
    <dgm:pt modelId="{4E8DEA4C-E8D2-47A6-8720-0F06BE0FE364}" type="sibTrans" cxnId="{D4C644A9-FC90-456B-83F6-5D4A300BEE3D}">
      <dgm:prSet/>
      <dgm:spPr/>
      <dgm:t>
        <a:bodyPr/>
        <a:lstStyle/>
        <a:p>
          <a:endParaRPr lang="nb-NO"/>
        </a:p>
      </dgm:t>
    </dgm:pt>
    <dgm:pt modelId="{6B38F335-1501-49F1-BBF8-E8ED5F54C024}" type="asst">
      <dgm:prSet phldrT="[Tekst]" custT="1"/>
      <dgm:spPr/>
      <dgm:t>
        <a:bodyPr/>
        <a:lstStyle/>
        <a:p>
          <a:r>
            <a:rPr lang="nb-NO" sz="1200" b="1" dirty="0" smtClean="0"/>
            <a:t> Tjenestekjøp    økonomi, diverse</a:t>
          </a:r>
          <a:endParaRPr lang="nb-NO" sz="1200" b="1" dirty="0"/>
        </a:p>
      </dgm:t>
    </dgm:pt>
    <dgm:pt modelId="{17CC178F-F6E8-4900-A97A-4EEF00BF8985}" type="parTrans" cxnId="{D44A7531-7C4E-4C7B-94A4-153C82C70885}">
      <dgm:prSet/>
      <dgm:spPr/>
      <dgm:t>
        <a:bodyPr/>
        <a:lstStyle/>
        <a:p>
          <a:endParaRPr lang="nb-NO"/>
        </a:p>
      </dgm:t>
    </dgm:pt>
    <dgm:pt modelId="{313698F5-7D08-44DC-A3F3-C8F9E1CB2F1D}" type="sibTrans" cxnId="{D44A7531-7C4E-4C7B-94A4-153C82C70885}">
      <dgm:prSet/>
      <dgm:spPr/>
      <dgm:t>
        <a:bodyPr/>
        <a:lstStyle/>
        <a:p>
          <a:endParaRPr lang="nb-NO"/>
        </a:p>
      </dgm:t>
    </dgm:pt>
    <dgm:pt modelId="{48629DEA-743B-4560-B3C8-4F99A48B08EF}">
      <dgm:prSet phldrT="[Tekst]" custT="1"/>
      <dgm:spPr/>
      <dgm:t>
        <a:bodyPr/>
        <a:lstStyle/>
        <a:p>
          <a:r>
            <a:rPr lang="nb-NO" sz="1200" b="1" dirty="0" smtClean="0"/>
            <a:t>Miljøstasjoner</a:t>
          </a:r>
        </a:p>
        <a:p>
          <a:r>
            <a:rPr lang="nb-NO" sz="1000" b="1" dirty="0" smtClean="0"/>
            <a:t>10 medarbeidere</a:t>
          </a:r>
          <a:endParaRPr lang="nb-NO" sz="1000" b="1" dirty="0"/>
        </a:p>
      </dgm:t>
    </dgm:pt>
    <dgm:pt modelId="{0FBFC46D-E690-473D-A31C-092468BCB005}" type="parTrans" cxnId="{5596BFAB-1AA4-49F0-AD82-03C95DEC6C56}">
      <dgm:prSet/>
      <dgm:spPr/>
      <dgm:t>
        <a:bodyPr/>
        <a:lstStyle/>
        <a:p>
          <a:endParaRPr lang="nb-NO"/>
        </a:p>
      </dgm:t>
    </dgm:pt>
    <dgm:pt modelId="{691C6210-4A8E-4525-A0FF-69320E08FF36}" type="sibTrans" cxnId="{5596BFAB-1AA4-49F0-AD82-03C95DEC6C56}">
      <dgm:prSet/>
      <dgm:spPr/>
      <dgm:t>
        <a:bodyPr/>
        <a:lstStyle/>
        <a:p>
          <a:endParaRPr lang="nb-NO"/>
        </a:p>
      </dgm:t>
    </dgm:pt>
    <dgm:pt modelId="{5C3950CC-7D1C-416E-9CE7-3CEC1988C4F6}">
      <dgm:prSet custT="1"/>
      <dgm:spPr/>
      <dgm:t>
        <a:bodyPr/>
        <a:lstStyle/>
        <a:p>
          <a:r>
            <a:rPr lang="nb-NO" sz="1200" b="1" dirty="0" smtClean="0"/>
            <a:t>        Transportører</a:t>
          </a:r>
        </a:p>
      </dgm:t>
    </dgm:pt>
    <dgm:pt modelId="{72FAD9F8-67C2-4C7C-99E8-3218FD895FCD}" type="parTrans" cxnId="{50F0CBBF-7B0C-476C-A601-115F270C6CDE}">
      <dgm:prSet/>
      <dgm:spPr/>
      <dgm:t>
        <a:bodyPr/>
        <a:lstStyle/>
        <a:p>
          <a:endParaRPr lang="nb-NO"/>
        </a:p>
      </dgm:t>
    </dgm:pt>
    <dgm:pt modelId="{45DACDC3-2376-4464-8126-6057B7F701BF}" type="sibTrans" cxnId="{50F0CBBF-7B0C-476C-A601-115F270C6CDE}">
      <dgm:prSet/>
      <dgm:spPr/>
      <dgm:t>
        <a:bodyPr/>
        <a:lstStyle/>
        <a:p>
          <a:endParaRPr lang="nb-NO"/>
        </a:p>
      </dgm:t>
    </dgm:pt>
    <dgm:pt modelId="{8DC0941D-BA45-4A5A-B5D0-CEF8D80EDEA0}" type="asst">
      <dgm:prSet custT="1"/>
      <dgm:spPr/>
      <dgm:t>
        <a:bodyPr/>
        <a:lstStyle/>
        <a:p>
          <a:r>
            <a:rPr lang="nb-NO" sz="1200" b="1" dirty="0" smtClean="0"/>
            <a:t>Rådgivende                 Fag-gruppe</a:t>
          </a:r>
        </a:p>
      </dgm:t>
    </dgm:pt>
    <dgm:pt modelId="{C2B6E96C-74BA-4591-AD4D-EA4CFE160612}" type="sibTrans" cxnId="{363CA321-F577-45C4-B57B-FAD8B1B2A752}">
      <dgm:prSet/>
      <dgm:spPr/>
      <dgm:t>
        <a:bodyPr/>
        <a:lstStyle/>
        <a:p>
          <a:endParaRPr lang="nb-NO"/>
        </a:p>
      </dgm:t>
    </dgm:pt>
    <dgm:pt modelId="{F6AE8A1F-616E-41C8-B125-A5405F1DFFD2}" type="parTrans" cxnId="{363CA321-F577-45C4-B57B-FAD8B1B2A752}">
      <dgm:prSet/>
      <dgm:spPr/>
      <dgm:t>
        <a:bodyPr/>
        <a:lstStyle/>
        <a:p>
          <a:endParaRPr lang="nb-NO"/>
        </a:p>
      </dgm:t>
    </dgm:pt>
    <dgm:pt modelId="{DD29A4F0-6693-40C8-BC9A-9C36F8EC5926}">
      <dgm:prSet custT="1"/>
      <dgm:spPr/>
      <dgm:t>
        <a:bodyPr/>
        <a:lstStyle/>
        <a:p>
          <a:r>
            <a:rPr lang="nb-NO" sz="1200" b="1" dirty="0" smtClean="0"/>
            <a:t>Sortering og deponi               </a:t>
          </a:r>
          <a:r>
            <a:rPr lang="nb-NO" sz="1000" b="1" dirty="0" smtClean="0"/>
            <a:t>2 medarbeidere</a:t>
          </a:r>
          <a:endParaRPr lang="nb-NO" sz="900" b="1" dirty="0"/>
        </a:p>
      </dgm:t>
    </dgm:pt>
    <dgm:pt modelId="{4CB0CF33-CA36-443A-9585-37BBB1C2CE25}" type="parTrans" cxnId="{395F0E80-0696-464F-9FA2-5D7B6A34FDF2}">
      <dgm:prSet/>
      <dgm:spPr/>
      <dgm:t>
        <a:bodyPr/>
        <a:lstStyle/>
        <a:p>
          <a:endParaRPr lang="nb-NO"/>
        </a:p>
      </dgm:t>
    </dgm:pt>
    <dgm:pt modelId="{5C0E002C-545B-4F84-86B0-65A17C09D6F1}" type="sibTrans" cxnId="{395F0E80-0696-464F-9FA2-5D7B6A34FDF2}">
      <dgm:prSet/>
      <dgm:spPr/>
      <dgm:t>
        <a:bodyPr/>
        <a:lstStyle/>
        <a:p>
          <a:endParaRPr lang="nb-NO"/>
        </a:p>
      </dgm:t>
    </dgm:pt>
    <dgm:pt modelId="{06915AF5-3373-4725-A3EB-F6E5E278F728}">
      <dgm:prSet custT="1"/>
      <dgm:spPr/>
      <dgm:t>
        <a:bodyPr/>
        <a:lstStyle/>
        <a:p>
          <a:endParaRPr lang="nb-NO" sz="1100" b="1" dirty="0" smtClean="0"/>
        </a:p>
        <a:p>
          <a:r>
            <a:rPr lang="nb-NO" sz="1200" b="1" dirty="0" smtClean="0"/>
            <a:t>Renovatører                        </a:t>
          </a:r>
          <a:r>
            <a:rPr lang="nb-NO" sz="1000" b="1" dirty="0" smtClean="0"/>
            <a:t>8</a:t>
          </a:r>
          <a:r>
            <a:rPr lang="nb-NO" sz="1050" b="1" dirty="0" smtClean="0"/>
            <a:t> medarbeidere</a:t>
          </a:r>
          <a:endParaRPr lang="nb-NO" sz="1100" b="1" dirty="0" smtClean="0"/>
        </a:p>
        <a:p>
          <a:endParaRPr lang="nb-NO" sz="1100" b="1" dirty="0"/>
        </a:p>
      </dgm:t>
    </dgm:pt>
    <dgm:pt modelId="{3FC986F2-9C6D-477A-BC16-0F76DBA71C86}" type="parTrans" cxnId="{DC8E070D-FF16-4B79-B138-E853EBBAE37C}">
      <dgm:prSet/>
      <dgm:spPr/>
      <dgm:t>
        <a:bodyPr/>
        <a:lstStyle/>
        <a:p>
          <a:endParaRPr lang="nb-NO"/>
        </a:p>
      </dgm:t>
    </dgm:pt>
    <dgm:pt modelId="{56CBB158-0CF6-460B-AA73-CB1E095E1AE7}" type="sibTrans" cxnId="{DC8E070D-FF16-4B79-B138-E853EBBAE37C}">
      <dgm:prSet/>
      <dgm:spPr/>
      <dgm:t>
        <a:bodyPr/>
        <a:lstStyle/>
        <a:p>
          <a:endParaRPr lang="nb-NO"/>
        </a:p>
      </dgm:t>
    </dgm:pt>
    <dgm:pt modelId="{FF156F06-F20F-4387-A3C0-E911795E0E3A}" type="asst">
      <dgm:prSet phldrT="[Tekst]" custT="1"/>
      <dgm:spPr/>
      <dgm:t>
        <a:bodyPr/>
        <a:lstStyle/>
        <a:p>
          <a:r>
            <a:rPr lang="nb-NO" sz="1200" b="1" dirty="0" smtClean="0"/>
            <a:t>Saksbehandler</a:t>
          </a:r>
        </a:p>
        <a:p>
          <a:r>
            <a:rPr lang="nb-NO" sz="1050" b="0" dirty="0" smtClean="0"/>
            <a:t>Siv H. Joramo             </a:t>
          </a:r>
          <a:endParaRPr lang="nb-NO" sz="800" b="0" dirty="0"/>
        </a:p>
      </dgm:t>
    </dgm:pt>
    <dgm:pt modelId="{3C2D45A5-53FE-4481-A2EE-DAC50E89E6CC}" type="parTrans" cxnId="{B847A4F4-B024-4FB4-B33F-3D1F68483DBD}">
      <dgm:prSet/>
      <dgm:spPr/>
      <dgm:t>
        <a:bodyPr/>
        <a:lstStyle/>
        <a:p>
          <a:endParaRPr lang="nb-NO"/>
        </a:p>
      </dgm:t>
    </dgm:pt>
    <dgm:pt modelId="{03D1412C-8060-43FF-BA9B-200ADA7F659E}" type="sibTrans" cxnId="{B847A4F4-B024-4FB4-B33F-3D1F68483DBD}">
      <dgm:prSet/>
      <dgm:spPr/>
      <dgm:t>
        <a:bodyPr/>
        <a:lstStyle/>
        <a:p>
          <a:endParaRPr lang="nb-NO"/>
        </a:p>
      </dgm:t>
    </dgm:pt>
    <dgm:pt modelId="{8993C875-5927-489E-A16D-0BEA3B4EEAE2}" type="asst">
      <dgm:prSet custT="1"/>
      <dgm:spPr/>
      <dgm:t>
        <a:bodyPr/>
        <a:lstStyle/>
        <a:p>
          <a:r>
            <a:rPr lang="nb-NO" sz="1200" b="1" dirty="0" smtClean="0"/>
            <a:t>Driftsleder</a:t>
          </a:r>
        </a:p>
        <a:p>
          <a:r>
            <a:rPr lang="nb-NO" sz="1100" b="0" dirty="0" smtClean="0"/>
            <a:t>Jan Inge Berget</a:t>
          </a:r>
          <a:r>
            <a:rPr lang="nb-NO" sz="1200" b="0" dirty="0" smtClean="0"/>
            <a:t>                   </a:t>
          </a:r>
          <a:r>
            <a:rPr lang="nb-NO" sz="900" b="0" dirty="0" smtClean="0"/>
            <a:t>    </a:t>
          </a:r>
          <a:endParaRPr lang="nb-NO" sz="1200" b="0" dirty="0"/>
        </a:p>
      </dgm:t>
    </dgm:pt>
    <dgm:pt modelId="{2216F9DE-ACE1-46AB-A15A-341DF6856039}" type="parTrans" cxnId="{06570838-9DC3-4245-B3E6-AE59625B4A67}">
      <dgm:prSet/>
      <dgm:spPr/>
      <dgm:t>
        <a:bodyPr/>
        <a:lstStyle/>
        <a:p>
          <a:endParaRPr lang="nb-NO"/>
        </a:p>
      </dgm:t>
    </dgm:pt>
    <dgm:pt modelId="{D1670FFD-A286-41B2-BB46-39A9A972F909}" type="sibTrans" cxnId="{06570838-9DC3-4245-B3E6-AE59625B4A67}">
      <dgm:prSet/>
      <dgm:spPr/>
      <dgm:t>
        <a:bodyPr/>
        <a:lstStyle/>
        <a:p>
          <a:endParaRPr lang="nb-NO"/>
        </a:p>
      </dgm:t>
    </dgm:pt>
    <dgm:pt modelId="{60907A8D-D6EC-4595-BFD7-20EA76FDEEC3}" type="asst">
      <dgm:prSet custT="1"/>
      <dgm:spPr/>
      <dgm:t>
        <a:bodyPr/>
        <a:lstStyle/>
        <a:p>
          <a:r>
            <a:rPr lang="nb-NO" sz="1200" b="1" dirty="0" smtClean="0"/>
            <a:t>Styre</a:t>
          </a:r>
        </a:p>
        <a:p>
          <a:r>
            <a:rPr lang="nb-NO" sz="1000" dirty="0" smtClean="0"/>
            <a:t>Leder Kåre Eide</a:t>
          </a:r>
          <a:endParaRPr lang="nb-NO" sz="1000" dirty="0"/>
        </a:p>
      </dgm:t>
    </dgm:pt>
    <dgm:pt modelId="{B501628C-0DFC-4992-8800-617AB7CDBF13}" type="parTrans" cxnId="{98EE35C3-0B97-41FC-B593-8E3F1AE0049A}">
      <dgm:prSet/>
      <dgm:spPr/>
      <dgm:t>
        <a:bodyPr/>
        <a:lstStyle/>
        <a:p>
          <a:endParaRPr lang="nb-NO"/>
        </a:p>
      </dgm:t>
    </dgm:pt>
    <dgm:pt modelId="{437F9DC2-4C67-4F7F-8FA9-55A2F06C1A80}" type="sibTrans" cxnId="{98EE35C3-0B97-41FC-B593-8E3F1AE0049A}">
      <dgm:prSet/>
      <dgm:spPr/>
      <dgm:t>
        <a:bodyPr/>
        <a:lstStyle/>
        <a:p>
          <a:endParaRPr lang="nb-NO"/>
        </a:p>
      </dgm:t>
    </dgm:pt>
    <dgm:pt modelId="{6DD199FE-F2F9-4C8B-9A02-6CE7AE9F7251}" type="asst">
      <dgm:prSet custT="1"/>
      <dgm:spPr/>
      <dgm:t>
        <a:bodyPr/>
        <a:lstStyle/>
        <a:p>
          <a:r>
            <a:rPr lang="nb-NO" sz="1200" b="1" dirty="0" smtClean="0"/>
            <a:t>Representantskap</a:t>
          </a:r>
          <a:r>
            <a:rPr lang="nb-NO" sz="1100" dirty="0" smtClean="0"/>
            <a:t>      </a:t>
          </a:r>
          <a:r>
            <a:rPr lang="nb-NO" sz="1000" dirty="0" smtClean="0"/>
            <a:t>Leder Bjarne Eiolf Holø</a:t>
          </a:r>
          <a:endParaRPr lang="nb-NO" sz="1100" dirty="0"/>
        </a:p>
      </dgm:t>
    </dgm:pt>
    <dgm:pt modelId="{F1B3D00E-127E-4B2E-A1D7-A62B830BD3FF}" type="parTrans" cxnId="{2425C2EA-CC2C-46E5-BFF0-E6834041172D}">
      <dgm:prSet/>
      <dgm:spPr/>
      <dgm:t>
        <a:bodyPr/>
        <a:lstStyle/>
        <a:p>
          <a:endParaRPr lang="nb-NO"/>
        </a:p>
      </dgm:t>
    </dgm:pt>
    <dgm:pt modelId="{EF465F9A-A18E-4EAF-B049-ADD6D528F27C}" type="sibTrans" cxnId="{2425C2EA-CC2C-46E5-BFF0-E6834041172D}">
      <dgm:prSet/>
      <dgm:spPr/>
      <dgm:t>
        <a:bodyPr/>
        <a:lstStyle/>
        <a:p>
          <a:endParaRPr lang="nb-NO"/>
        </a:p>
      </dgm:t>
    </dgm:pt>
    <dgm:pt modelId="{27C3DAA9-35D7-4BF7-8402-21AB2526DCD4}" type="pres">
      <dgm:prSet presAssocID="{44E5B104-3A57-4AA0-B2D8-838D4B3CDD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1712D576-38AB-418F-A302-E0F6EBFDBA5B}" type="pres">
      <dgm:prSet presAssocID="{540B808D-D544-452F-BC60-E0DDC2FF2E27}" presName="hierRoot1" presStyleCnt="0">
        <dgm:presLayoutVars>
          <dgm:hierBranch val="init"/>
        </dgm:presLayoutVars>
      </dgm:prSet>
      <dgm:spPr/>
    </dgm:pt>
    <dgm:pt modelId="{60DF4452-7A8E-4A0C-BAC0-366B4F360561}" type="pres">
      <dgm:prSet presAssocID="{540B808D-D544-452F-BC60-E0DDC2FF2E27}" presName="rootComposite1" presStyleCnt="0"/>
      <dgm:spPr/>
    </dgm:pt>
    <dgm:pt modelId="{E29B957B-FFDB-4007-9F2D-D88668902C24}" type="pres">
      <dgm:prSet presAssocID="{540B808D-D544-452F-BC60-E0DDC2FF2E27}" presName="rootText1" presStyleLbl="node0" presStyleIdx="0" presStyleCnt="1" custScaleX="102275" custScaleY="89588" custLinFactY="81270" custLinFactNeighborX="3680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7457739-B38A-4528-A541-62664A897EB1}" type="pres">
      <dgm:prSet presAssocID="{540B808D-D544-452F-BC60-E0DDC2FF2E27}" presName="rootConnector1" presStyleLbl="node1" presStyleIdx="0" presStyleCnt="0"/>
      <dgm:spPr/>
      <dgm:t>
        <a:bodyPr/>
        <a:lstStyle/>
        <a:p>
          <a:endParaRPr lang="nb-NO"/>
        </a:p>
      </dgm:t>
    </dgm:pt>
    <dgm:pt modelId="{1B9B317F-1C22-40D6-9F25-915FA37FD51D}" type="pres">
      <dgm:prSet presAssocID="{540B808D-D544-452F-BC60-E0DDC2FF2E27}" presName="hierChild2" presStyleCnt="0"/>
      <dgm:spPr/>
    </dgm:pt>
    <dgm:pt modelId="{5E833C5B-30AF-4940-9171-A75A6F52ED33}" type="pres">
      <dgm:prSet presAssocID="{0FBFC46D-E690-473D-A31C-092468BCB005}" presName="Name37" presStyleLbl="parChTrans1D2" presStyleIdx="0" presStyleCnt="10"/>
      <dgm:spPr/>
      <dgm:t>
        <a:bodyPr/>
        <a:lstStyle/>
        <a:p>
          <a:endParaRPr lang="nb-NO"/>
        </a:p>
      </dgm:t>
    </dgm:pt>
    <dgm:pt modelId="{C51F8E48-830A-467B-B56E-12501DE2AF36}" type="pres">
      <dgm:prSet presAssocID="{48629DEA-743B-4560-B3C8-4F99A48B08EF}" presName="hierRoot2" presStyleCnt="0">
        <dgm:presLayoutVars>
          <dgm:hierBranch val="init"/>
        </dgm:presLayoutVars>
      </dgm:prSet>
      <dgm:spPr/>
    </dgm:pt>
    <dgm:pt modelId="{19587C03-4F56-408A-9420-31099A2C1E26}" type="pres">
      <dgm:prSet presAssocID="{48629DEA-743B-4560-B3C8-4F99A48B08EF}" presName="rootComposite" presStyleCnt="0"/>
      <dgm:spPr/>
    </dgm:pt>
    <dgm:pt modelId="{E829C7DD-62F7-45D3-9D4C-C5A8F885BA92}" type="pres">
      <dgm:prSet presAssocID="{48629DEA-743B-4560-B3C8-4F99A48B08EF}" presName="rootText" presStyleLbl="node2" presStyleIdx="0" presStyleCnt="4" custScaleX="112809" custScaleY="90911" custLinFactNeighborX="9570" custLinFactNeighborY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A7DC1B9-92F1-49CC-9D5E-FD8517B1F2D8}" type="pres">
      <dgm:prSet presAssocID="{48629DEA-743B-4560-B3C8-4F99A48B08EF}" presName="rootConnector" presStyleLbl="node2" presStyleIdx="0" presStyleCnt="4"/>
      <dgm:spPr/>
      <dgm:t>
        <a:bodyPr/>
        <a:lstStyle/>
        <a:p>
          <a:endParaRPr lang="nb-NO"/>
        </a:p>
      </dgm:t>
    </dgm:pt>
    <dgm:pt modelId="{FF3FE233-C87A-490A-BE5A-ABEF0769A142}" type="pres">
      <dgm:prSet presAssocID="{48629DEA-743B-4560-B3C8-4F99A48B08EF}" presName="hierChild4" presStyleCnt="0"/>
      <dgm:spPr/>
    </dgm:pt>
    <dgm:pt modelId="{291C86C4-95E8-4AB7-8EBF-45D3102A2461}" type="pres">
      <dgm:prSet presAssocID="{48629DEA-743B-4560-B3C8-4F99A48B08EF}" presName="hierChild5" presStyleCnt="0"/>
      <dgm:spPr/>
    </dgm:pt>
    <dgm:pt modelId="{E9901874-2729-4BC7-AA63-D6B3ED741724}" type="pres">
      <dgm:prSet presAssocID="{4CB0CF33-CA36-443A-9585-37BBB1C2CE25}" presName="Name37" presStyleLbl="parChTrans1D2" presStyleIdx="1" presStyleCnt="10"/>
      <dgm:spPr/>
      <dgm:t>
        <a:bodyPr/>
        <a:lstStyle/>
        <a:p>
          <a:endParaRPr lang="nb-NO"/>
        </a:p>
      </dgm:t>
    </dgm:pt>
    <dgm:pt modelId="{FA6832DD-1347-4C00-B16B-4AE9F59BBE18}" type="pres">
      <dgm:prSet presAssocID="{DD29A4F0-6693-40C8-BC9A-9C36F8EC5926}" presName="hierRoot2" presStyleCnt="0">
        <dgm:presLayoutVars>
          <dgm:hierBranch val="init"/>
        </dgm:presLayoutVars>
      </dgm:prSet>
      <dgm:spPr/>
    </dgm:pt>
    <dgm:pt modelId="{D5C0382A-B93E-400C-AC59-93B0838CA71A}" type="pres">
      <dgm:prSet presAssocID="{DD29A4F0-6693-40C8-BC9A-9C36F8EC5926}" presName="rootComposite" presStyleCnt="0"/>
      <dgm:spPr/>
    </dgm:pt>
    <dgm:pt modelId="{1797E22E-870E-44DC-9EC1-992B9D5B7626}" type="pres">
      <dgm:prSet presAssocID="{DD29A4F0-6693-40C8-BC9A-9C36F8EC5926}" presName="rootText" presStyleLbl="node2" presStyleIdx="1" presStyleCnt="4" custScaleX="115335" custScaleY="8985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EE91261-C6EE-4001-BB76-A6884BC82033}" type="pres">
      <dgm:prSet presAssocID="{DD29A4F0-6693-40C8-BC9A-9C36F8EC5926}" presName="rootConnector" presStyleLbl="node2" presStyleIdx="1" presStyleCnt="4"/>
      <dgm:spPr/>
      <dgm:t>
        <a:bodyPr/>
        <a:lstStyle/>
        <a:p>
          <a:endParaRPr lang="nb-NO"/>
        </a:p>
      </dgm:t>
    </dgm:pt>
    <dgm:pt modelId="{049631A8-62F5-4D21-B5D5-BCE4DB05D81F}" type="pres">
      <dgm:prSet presAssocID="{DD29A4F0-6693-40C8-BC9A-9C36F8EC5926}" presName="hierChild4" presStyleCnt="0"/>
      <dgm:spPr/>
    </dgm:pt>
    <dgm:pt modelId="{FDD17BF6-0EBF-418A-AC6B-64D0AB41B90F}" type="pres">
      <dgm:prSet presAssocID="{DD29A4F0-6693-40C8-BC9A-9C36F8EC5926}" presName="hierChild5" presStyleCnt="0"/>
      <dgm:spPr/>
    </dgm:pt>
    <dgm:pt modelId="{6AE5CCB7-B1F9-41C0-B72B-B0AA62324AD3}" type="pres">
      <dgm:prSet presAssocID="{3FC986F2-9C6D-477A-BC16-0F76DBA71C86}" presName="Name37" presStyleLbl="parChTrans1D2" presStyleIdx="2" presStyleCnt="10"/>
      <dgm:spPr/>
      <dgm:t>
        <a:bodyPr/>
        <a:lstStyle/>
        <a:p>
          <a:endParaRPr lang="nb-NO"/>
        </a:p>
      </dgm:t>
    </dgm:pt>
    <dgm:pt modelId="{920BFC76-A0CF-476D-9561-EE8EDC4489D8}" type="pres">
      <dgm:prSet presAssocID="{06915AF5-3373-4725-A3EB-F6E5E278F728}" presName="hierRoot2" presStyleCnt="0">
        <dgm:presLayoutVars>
          <dgm:hierBranch val="init"/>
        </dgm:presLayoutVars>
      </dgm:prSet>
      <dgm:spPr/>
    </dgm:pt>
    <dgm:pt modelId="{19C93F47-BF72-476D-9858-2B90F44A139F}" type="pres">
      <dgm:prSet presAssocID="{06915AF5-3373-4725-A3EB-F6E5E278F728}" presName="rootComposite" presStyleCnt="0"/>
      <dgm:spPr/>
    </dgm:pt>
    <dgm:pt modelId="{A283A50E-BBD2-49F2-A244-699F48D629C8}" type="pres">
      <dgm:prSet presAssocID="{06915AF5-3373-4725-A3EB-F6E5E278F728}" presName="rootText" presStyleLbl="node2" presStyleIdx="2" presStyleCnt="4" custScaleX="108379" custScaleY="9135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57E18FA-2D44-411F-AC92-1C229098D8D9}" type="pres">
      <dgm:prSet presAssocID="{06915AF5-3373-4725-A3EB-F6E5E278F728}" presName="rootConnector" presStyleLbl="node2" presStyleIdx="2" presStyleCnt="4"/>
      <dgm:spPr/>
      <dgm:t>
        <a:bodyPr/>
        <a:lstStyle/>
        <a:p>
          <a:endParaRPr lang="nb-NO"/>
        </a:p>
      </dgm:t>
    </dgm:pt>
    <dgm:pt modelId="{E55A5B95-7AC3-4A6C-B78E-71A0839E88B8}" type="pres">
      <dgm:prSet presAssocID="{06915AF5-3373-4725-A3EB-F6E5E278F728}" presName="hierChild4" presStyleCnt="0"/>
      <dgm:spPr/>
    </dgm:pt>
    <dgm:pt modelId="{2793F1A6-9DC8-492B-80C4-6677F4AC599D}" type="pres">
      <dgm:prSet presAssocID="{06915AF5-3373-4725-A3EB-F6E5E278F728}" presName="hierChild5" presStyleCnt="0"/>
      <dgm:spPr/>
    </dgm:pt>
    <dgm:pt modelId="{A0F68414-FB8D-44D8-AB64-D9214192FD61}" type="pres">
      <dgm:prSet presAssocID="{72FAD9F8-67C2-4C7C-99E8-3218FD895FCD}" presName="Name37" presStyleLbl="parChTrans1D2" presStyleIdx="3" presStyleCnt="10"/>
      <dgm:spPr/>
      <dgm:t>
        <a:bodyPr/>
        <a:lstStyle/>
        <a:p>
          <a:endParaRPr lang="nb-NO"/>
        </a:p>
      </dgm:t>
    </dgm:pt>
    <dgm:pt modelId="{75C746BA-59A0-4EF2-8773-20B620FBFAE9}" type="pres">
      <dgm:prSet presAssocID="{5C3950CC-7D1C-416E-9CE7-3CEC1988C4F6}" presName="hierRoot2" presStyleCnt="0">
        <dgm:presLayoutVars>
          <dgm:hierBranch val="init"/>
        </dgm:presLayoutVars>
      </dgm:prSet>
      <dgm:spPr/>
    </dgm:pt>
    <dgm:pt modelId="{911AE716-6523-4180-A102-4CDBE4E7CA0B}" type="pres">
      <dgm:prSet presAssocID="{5C3950CC-7D1C-416E-9CE7-3CEC1988C4F6}" presName="rootComposite" presStyleCnt="0"/>
      <dgm:spPr/>
    </dgm:pt>
    <dgm:pt modelId="{E894AFF2-6278-4EDE-BA35-ECCD19A43887}" type="pres">
      <dgm:prSet presAssocID="{5C3950CC-7D1C-416E-9CE7-3CEC1988C4F6}" presName="rootText" presStyleLbl="node2" presStyleIdx="3" presStyleCnt="4" custScaleX="122853" custScaleY="9091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6F8C197-2F40-49B9-A283-20F636CF711A}" type="pres">
      <dgm:prSet presAssocID="{5C3950CC-7D1C-416E-9CE7-3CEC1988C4F6}" presName="rootConnector" presStyleLbl="node2" presStyleIdx="3" presStyleCnt="4"/>
      <dgm:spPr/>
      <dgm:t>
        <a:bodyPr/>
        <a:lstStyle/>
        <a:p>
          <a:endParaRPr lang="nb-NO"/>
        </a:p>
      </dgm:t>
    </dgm:pt>
    <dgm:pt modelId="{8643FF77-82E7-433B-9C0E-35904B47D5FF}" type="pres">
      <dgm:prSet presAssocID="{5C3950CC-7D1C-416E-9CE7-3CEC1988C4F6}" presName="hierChild4" presStyleCnt="0"/>
      <dgm:spPr/>
    </dgm:pt>
    <dgm:pt modelId="{8948A142-5740-4C15-8AA4-A8EC5B449D91}" type="pres">
      <dgm:prSet presAssocID="{5C3950CC-7D1C-416E-9CE7-3CEC1988C4F6}" presName="hierChild5" presStyleCnt="0"/>
      <dgm:spPr/>
    </dgm:pt>
    <dgm:pt modelId="{F032C618-9379-4916-9886-2211115CB232}" type="pres">
      <dgm:prSet presAssocID="{540B808D-D544-452F-BC60-E0DDC2FF2E27}" presName="hierChild3" presStyleCnt="0"/>
      <dgm:spPr/>
    </dgm:pt>
    <dgm:pt modelId="{8D7D0844-E8DE-466E-945E-3CB5064CFD35}" type="pres">
      <dgm:prSet presAssocID="{17CC178F-F6E8-4900-A97A-4EEF00BF8985}" presName="Name111" presStyleLbl="parChTrans1D2" presStyleIdx="4" presStyleCnt="10"/>
      <dgm:spPr/>
      <dgm:t>
        <a:bodyPr/>
        <a:lstStyle/>
        <a:p>
          <a:endParaRPr lang="nb-NO"/>
        </a:p>
      </dgm:t>
    </dgm:pt>
    <dgm:pt modelId="{291FE81D-8060-4E6F-BEF7-F22EEED5271D}" type="pres">
      <dgm:prSet presAssocID="{6B38F335-1501-49F1-BBF8-E8ED5F54C024}" presName="hierRoot3" presStyleCnt="0">
        <dgm:presLayoutVars>
          <dgm:hierBranch val="init"/>
        </dgm:presLayoutVars>
      </dgm:prSet>
      <dgm:spPr/>
    </dgm:pt>
    <dgm:pt modelId="{4CA984B2-2CA1-4381-B097-D3477F2AB794}" type="pres">
      <dgm:prSet presAssocID="{6B38F335-1501-49F1-BBF8-E8ED5F54C024}" presName="rootComposite3" presStyleCnt="0"/>
      <dgm:spPr/>
    </dgm:pt>
    <dgm:pt modelId="{CB287CB4-09B6-4865-B6A1-5FFF6982A3D4}" type="pres">
      <dgm:prSet presAssocID="{6B38F335-1501-49F1-BBF8-E8ED5F54C024}" presName="rootText3" presStyleLbl="asst1" presStyleIdx="0" presStyleCnt="6" custScaleX="102275" custScaleY="90911" custLinFactY="63465" custLinFactNeighborX="-623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F75B68C-B182-44CA-A700-6333B8B3511B}" type="pres">
      <dgm:prSet presAssocID="{6B38F335-1501-49F1-BBF8-E8ED5F54C024}" presName="rootConnector3" presStyleLbl="asst1" presStyleIdx="0" presStyleCnt="6"/>
      <dgm:spPr/>
      <dgm:t>
        <a:bodyPr/>
        <a:lstStyle/>
        <a:p>
          <a:endParaRPr lang="nb-NO"/>
        </a:p>
      </dgm:t>
    </dgm:pt>
    <dgm:pt modelId="{BF86FA9E-E6E8-4092-9127-D254E0EC325F}" type="pres">
      <dgm:prSet presAssocID="{6B38F335-1501-49F1-BBF8-E8ED5F54C024}" presName="hierChild6" presStyleCnt="0"/>
      <dgm:spPr/>
    </dgm:pt>
    <dgm:pt modelId="{03AEF94A-34CB-4FAF-84C8-1AFDEA85C549}" type="pres">
      <dgm:prSet presAssocID="{6B38F335-1501-49F1-BBF8-E8ED5F54C024}" presName="hierChild7" presStyleCnt="0"/>
      <dgm:spPr/>
    </dgm:pt>
    <dgm:pt modelId="{B5403459-3B40-4D81-BB3B-0AB970E38501}" type="pres">
      <dgm:prSet presAssocID="{3C2D45A5-53FE-4481-A2EE-DAC50E89E6CC}" presName="Name111" presStyleLbl="parChTrans1D2" presStyleIdx="5" presStyleCnt="10"/>
      <dgm:spPr/>
      <dgm:t>
        <a:bodyPr/>
        <a:lstStyle/>
        <a:p>
          <a:endParaRPr lang="nb-NO"/>
        </a:p>
      </dgm:t>
    </dgm:pt>
    <dgm:pt modelId="{6C53F61A-4F18-4084-B820-090AB9D1DA2F}" type="pres">
      <dgm:prSet presAssocID="{FF156F06-F20F-4387-A3C0-E911795E0E3A}" presName="hierRoot3" presStyleCnt="0">
        <dgm:presLayoutVars>
          <dgm:hierBranch val="init"/>
        </dgm:presLayoutVars>
      </dgm:prSet>
      <dgm:spPr/>
    </dgm:pt>
    <dgm:pt modelId="{33DA6D0F-1C4F-4481-8C36-93DDA3F6650C}" type="pres">
      <dgm:prSet presAssocID="{FF156F06-F20F-4387-A3C0-E911795E0E3A}" presName="rootComposite3" presStyleCnt="0"/>
      <dgm:spPr/>
    </dgm:pt>
    <dgm:pt modelId="{86740A4C-184E-4316-8579-F0B5641BCAC3}" type="pres">
      <dgm:prSet presAssocID="{FF156F06-F20F-4387-A3C0-E911795E0E3A}" presName="rootText3" presStyleLbl="asst1" presStyleIdx="1" presStyleCnt="6" custScaleX="102275" custScaleY="90911" custLinFactY="63465" custLinFactNeighborX="-639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79EFCE9-B7F9-4FDC-9225-786AEE2503B9}" type="pres">
      <dgm:prSet presAssocID="{FF156F06-F20F-4387-A3C0-E911795E0E3A}" presName="rootConnector3" presStyleLbl="asst1" presStyleIdx="1" presStyleCnt="6"/>
      <dgm:spPr/>
      <dgm:t>
        <a:bodyPr/>
        <a:lstStyle/>
        <a:p>
          <a:endParaRPr lang="nb-NO"/>
        </a:p>
      </dgm:t>
    </dgm:pt>
    <dgm:pt modelId="{D8FD93CF-C9D1-49C3-9A40-467E2E1E3A42}" type="pres">
      <dgm:prSet presAssocID="{FF156F06-F20F-4387-A3C0-E911795E0E3A}" presName="hierChild6" presStyleCnt="0"/>
      <dgm:spPr/>
    </dgm:pt>
    <dgm:pt modelId="{F8F981A5-52E1-416B-AA9C-D3D4910B404B}" type="pres">
      <dgm:prSet presAssocID="{FF156F06-F20F-4387-A3C0-E911795E0E3A}" presName="hierChild7" presStyleCnt="0"/>
      <dgm:spPr/>
    </dgm:pt>
    <dgm:pt modelId="{472F6DE8-1BE7-4FD1-A0A9-56C4AB6EC2B8}" type="pres">
      <dgm:prSet presAssocID="{F6AE8A1F-616E-41C8-B125-A5405F1DFFD2}" presName="Name111" presStyleLbl="parChTrans1D2" presStyleIdx="6" presStyleCnt="10"/>
      <dgm:spPr/>
      <dgm:t>
        <a:bodyPr/>
        <a:lstStyle/>
        <a:p>
          <a:endParaRPr lang="nb-NO"/>
        </a:p>
      </dgm:t>
    </dgm:pt>
    <dgm:pt modelId="{BA28AA26-D7B9-4CBC-BF17-F6090A4E58FB}" type="pres">
      <dgm:prSet presAssocID="{8DC0941D-BA45-4A5A-B5D0-CEF8D80EDEA0}" presName="hierRoot3" presStyleCnt="0">
        <dgm:presLayoutVars>
          <dgm:hierBranch val="init"/>
        </dgm:presLayoutVars>
      </dgm:prSet>
      <dgm:spPr/>
    </dgm:pt>
    <dgm:pt modelId="{4BDE3768-EEA8-48FE-8774-4792DEAC6D2C}" type="pres">
      <dgm:prSet presAssocID="{8DC0941D-BA45-4A5A-B5D0-CEF8D80EDEA0}" presName="rootComposite3" presStyleCnt="0"/>
      <dgm:spPr/>
    </dgm:pt>
    <dgm:pt modelId="{92BA5E83-3DC3-4093-B8D9-378B94E44A57}" type="pres">
      <dgm:prSet presAssocID="{8DC0941D-BA45-4A5A-B5D0-CEF8D80EDEA0}" presName="rootText3" presStyleLbl="asst1" presStyleIdx="2" presStyleCnt="6" custScaleX="102275" custScaleY="90911" custLinFactY="29933" custLinFactNeighborX="-623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161B2C8-C147-4867-A8EE-CF0ED9AD9CD4}" type="pres">
      <dgm:prSet presAssocID="{8DC0941D-BA45-4A5A-B5D0-CEF8D80EDEA0}" presName="rootConnector3" presStyleLbl="asst1" presStyleIdx="2" presStyleCnt="6"/>
      <dgm:spPr/>
      <dgm:t>
        <a:bodyPr/>
        <a:lstStyle/>
        <a:p>
          <a:endParaRPr lang="nb-NO"/>
        </a:p>
      </dgm:t>
    </dgm:pt>
    <dgm:pt modelId="{CF2BC2C5-4688-41C2-9DC3-C8D1D9D69461}" type="pres">
      <dgm:prSet presAssocID="{8DC0941D-BA45-4A5A-B5D0-CEF8D80EDEA0}" presName="hierChild6" presStyleCnt="0"/>
      <dgm:spPr/>
    </dgm:pt>
    <dgm:pt modelId="{55BA816A-75A8-4E75-ADCD-FF071DF1DF3F}" type="pres">
      <dgm:prSet presAssocID="{8DC0941D-BA45-4A5A-B5D0-CEF8D80EDEA0}" presName="hierChild7" presStyleCnt="0"/>
      <dgm:spPr/>
    </dgm:pt>
    <dgm:pt modelId="{3796E6FE-38D5-445D-96C7-D5B35875C963}" type="pres">
      <dgm:prSet presAssocID="{2216F9DE-ACE1-46AB-A15A-341DF6856039}" presName="Name111" presStyleLbl="parChTrans1D2" presStyleIdx="7" presStyleCnt="10"/>
      <dgm:spPr/>
      <dgm:t>
        <a:bodyPr/>
        <a:lstStyle/>
        <a:p>
          <a:endParaRPr lang="nb-NO"/>
        </a:p>
      </dgm:t>
    </dgm:pt>
    <dgm:pt modelId="{5A5FFB7F-7EDA-4AC0-A416-3B3CCCB74B01}" type="pres">
      <dgm:prSet presAssocID="{8993C875-5927-489E-A16D-0BEA3B4EEAE2}" presName="hierRoot3" presStyleCnt="0">
        <dgm:presLayoutVars>
          <dgm:hierBranch val="init"/>
        </dgm:presLayoutVars>
      </dgm:prSet>
      <dgm:spPr/>
    </dgm:pt>
    <dgm:pt modelId="{196E7D34-82E3-421C-BAAF-E6EC8AF6E40C}" type="pres">
      <dgm:prSet presAssocID="{8993C875-5927-489E-A16D-0BEA3B4EEAE2}" presName="rootComposite3" presStyleCnt="0"/>
      <dgm:spPr/>
    </dgm:pt>
    <dgm:pt modelId="{187FE478-1A5C-45B0-BB15-3D92DAF0038F}" type="pres">
      <dgm:prSet presAssocID="{8993C875-5927-489E-A16D-0BEA3B4EEAE2}" presName="rootText3" presStyleLbl="asst1" presStyleIdx="3" presStyleCnt="6" custScaleX="101061" custScaleY="90911" custLinFactY="29933" custLinFactNeighborX="-639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1E376D1-2D78-44E3-827B-522AAA64DF43}" type="pres">
      <dgm:prSet presAssocID="{8993C875-5927-489E-A16D-0BEA3B4EEAE2}" presName="rootConnector3" presStyleLbl="asst1" presStyleIdx="3" presStyleCnt="6"/>
      <dgm:spPr/>
      <dgm:t>
        <a:bodyPr/>
        <a:lstStyle/>
        <a:p>
          <a:endParaRPr lang="nb-NO"/>
        </a:p>
      </dgm:t>
    </dgm:pt>
    <dgm:pt modelId="{B7647645-533E-43D8-96CF-CAFC710B3E01}" type="pres">
      <dgm:prSet presAssocID="{8993C875-5927-489E-A16D-0BEA3B4EEAE2}" presName="hierChild6" presStyleCnt="0"/>
      <dgm:spPr/>
    </dgm:pt>
    <dgm:pt modelId="{66F376D4-0C19-4F58-8CBC-C6EC25505773}" type="pres">
      <dgm:prSet presAssocID="{8993C875-5927-489E-A16D-0BEA3B4EEAE2}" presName="hierChild7" presStyleCnt="0"/>
      <dgm:spPr/>
    </dgm:pt>
    <dgm:pt modelId="{60805AC7-775A-43F4-8BF5-8A624A1CE913}" type="pres">
      <dgm:prSet presAssocID="{B501628C-0DFC-4992-8800-617AB7CDBF13}" presName="Name111" presStyleLbl="parChTrans1D2" presStyleIdx="8" presStyleCnt="10"/>
      <dgm:spPr/>
      <dgm:t>
        <a:bodyPr/>
        <a:lstStyle/>
        <a:p>
          <a:endParaRPr lang="nb-NO"/>
        </a:p>
      </dgm:t>
    </dgm:pt>
    <dgm:pt modelId="{A983A69D-99C2-428C-B63A-38A258434BE1}" type="pres">
      <dgm:prSet presAssocID="{60907A8D-D6EC-4595-BFD7-20EA76FDEEC3}" presName="hierRoot3" presStyleCnt="0">
        <dgm:presLayoutVars>
          <dgm:hierBranch val="init"/>
        </dgm:presLayoutVars>
      </dgm:prSet>
      <dgm:spPr/>
    </dgm:pt>
    <dgm:pt modelId="{9567D084-1087-417B-9526-8D6C70C11993}" type="pres">
      <dgm:prSet presAssocID="{60907A8D-D6EC-4595-BFD7-20EA76FDEEC3}" presName="rootComposite3" presStyleCnt="0"/>
      <dgm:spPr/>
    </dgm:pt>
    <dgm:pt modelId="{4B28B55F-5852-4DE4-A454-6024F06BBD32}" type="pres">
      <dgm:prSet presAssocID="{60907A8D-D6EC-4595-BFD7-20EA76FDEEC3}" presName="rootText3" presStyleLbl="asst1" presStyleIdx="4" presStyleCnt="6" custScaleY="77491" custLinFactX="16455" custLinFactY="-159903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27F35F0-BFF4-49B7-9927-5332007D72DC}" type="pres">
      <dgm:prSet presAssocID="{60907A8D-D6EC-4595-BFD7-20EA76FDEEC3}" presName="rootConnector3" presStyleLbl="asst1" presStyleIdx="4" presStyleCnt="6"/>
      <dgm:spPr/>
      <dgm:t>
        <a:bodyPr/>
        <a:lstStyle/>
        <a:p>
          <a:endParaRPr lang="nb-NO"/>
        </a:p>
      </dgm:t>
    </dgm:pt>
    <dgm:pt modelId="{A0A703ED-1767-47F6-BA8C-1A48443EB2EA}" type="pres">
      <dgm:prSet presAssocID="{60907A8D-D6EC-4595-BFD7-20EA76FDEEC3}" presName="hierChild6" presStyleCnt="0"/>
      <dgm:spPr/>
    </dgm:pt>
    <dgm:pt modelId="{C0A00AED-169E-4B1D-BBA7-0CC1F36F7883}" type="pres">
      <dgm:prSet presAssocID="{60907A8D-D6EC-4595-BFD7-20EA76FDEEC3}" presName="hierChild7" presStyleCnt="0"/>
      <dgm:spPr/>
    </dgm:pt>
    <dgm:pt modelId="{D0348B49-6198-45FC-94E9-E7FD709935B6}" type="pres">
      <dgm:prSet presAssocID="{F1B3D00E-127E-4B2E-A1D7-A62B830BD3FF}" presName="Name111" presStyleLbl="parChTrans1D2" presStyleIdx="9" presStyleCnt="10"/>
      <dgm:spPr/>
      <dgm:t>
        <a:bodyPr/>
        <a:lstStyle/>
        <a:p>
          <a:endParaRPr lang="nb-NO"/>
        </a:p>
      </dgm:t>
    </dgm:pt>
    <dgm:pt modelId="{9C97B3D8-C4C1-4184-B377-797824BDEA99}" type="pres">
      <dgm:prSet presAssocID="{6DD199FE-F2F9-4C8B-9A02-6CE7AE9F7251}" presName="hierRoot3" presStyleCnt="0">
        <dgm:presLayoutVars>
          <dgm:hierBranch val="init"/>
        </dgm:presLayoutVars>
      </dgm:prSet>
      <dgm:spPr/>
    </dgm:pt>
    <dgm:pt modelId="{7780DC76-A0A8-4DBD-87AF-48A694ABEF7F}" type="pres">
      <dgm:prSet presAssocID="{6DD199FE-F2F9-4C8B-9A02-6CE7AE9F7251}" presName="rootComposite3" presStyleCnt="0"/>
      <dgm:spPr/>
    </dgm:pt>
    <dgm:pt modelId="{9E28D3DE-FEE1-42CB-A573-4EA773435D2B}" type="pres">
      <dgm:prSet presAssocID="{6DD199FE-F2F9-4C8B-9A02-6CE7AE9F7251}" presName="rootText3" presStyleLbl="asst1" presStyleIdx="5" presStyleCnt="6" custScaleY="83973" custLinFactY="-200000" custLinFactNeighborX="-6820" custLinFactNeighborY="-24940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3201C07-2C98-4FB5-8928-F21832505D09}" type="pres">
      <dgm:prSet presAssocID="{6DD199FE-F2F9-4C8B-9A02-6CE7AE9F7251}" presName="rootConnector3" presStyleLbl="asst1" presStyleIdx="5" presStyleCnt="6"/>
      <dgm:spPr/>
      <dgm:t>
        <a:bodyPr/>
        <a:lstStyle/>
        <a:p>
          <a:endParaRPr lang="nb-NO"/>
        </a:p>
      </dgm:t>
    </dgm:pt>
    <dgm:pt modelId="{BB3F58C8-70D9-4BE4-92CA-038D81CB8C07}" type="pres">
      <dgm:prSet presAssocID="{6DD199FE-F2F9-4C8B-9A02-6CE7AE9F7251}" presName="hierChild6" presStyleCnt="0"/>
      <dgm:spPr/>
    </dgm:pt>
    <dgm:pt modelId="{57A04B99-6C14-41D0-B34F-6F3E15309489}" type="pres">
      <dgm:prSet presAssocID="{6DD199FE-F2F9-4C8B-9A02-6CE7AE9F7251}" presName="hierChild7" presStyleCnt="0"/>
      <dgm:spPr/>
    </dgm:pt>
  </dgm:ptLst>
  <dgm:cxnLst>
    <dgm:cxn modelId="{2425C2EA-CC2C-46E5-BFF0-E6834041172D}" srcId="{540B808D-D544-452F-BC60-E0DDC2FF2E27}" destId="{6DD199FE-F2F9-4C8B-9A02-6CE7AE9F7251}" srcOrd="9" destOrd="0" parTransId="{F1B3D00E-127E-4B2E-A1D7-A62B830BD3FF}" sibTransId="{EF465F9A-A18E-4EAF-B049-ADD6D528F27C}"/>
    <dgm:cxn modelId="{DDC37991-B38A-489A-98E9-927F0FB21D8A}" type="presOf" srcId="{3FC986F2-9C6D-477A-BC16-0F76DBA71C86}" destId="{6AE5CCB7-B1F9-41C0-B72B-B0AA62324AD3}" srcOrd="0" destOrd="0" presId="urn:microsoft.com/office/officeart/2005/8/layout/orgChart1"/>
    <dgm:cxn modelId="{B34401E7-288D-4E8F-A23D-C13D541229A6}" type="presOf" srcId="{5C3950CC-7D1C-416E-9CE7-3CEC1988C4F6}" destId="{E894AFF2-6278-4EDE-BA35-ECCD19A43887}" srcOrd="0" destOrd="0" presId="urn:microsoft.com/office/officeart/2005/8/layout/orgChart1"/>
    <dgm:cxn modelId="{D1569142-C7E8-4158-ACBB-ACDFA5A98158}" type="presOf" srcId="{5C3950CC-7D1C-416E-9CE7-3CEC1988C4F6}" destId="{46F8C197-2F40-49B9-A283-20F636CF711A}" srcOrd="1" destOrd="0" presId="urn:microsoft.com/office/officeart/2005/8/layout/orgChart1"/>
    <dgm:cxn modelId="{395F0E80-0696-464F-9FA2-5D7B6A34FDF2}" srcId="{540B808D-D544-452F-BC60-E0DDC2FF2E27}" destId="{DD29A4F0-6693-40C8-BC9A-9C36F8EC5926}" srcOrd="3" destOrd="0" parTransId="{4CB0CF33-CA36-443A-9585-37BBB1C2CE25}" sibTransId="{5C0E002C-545B-4F84-86B0-65A17C09D6F1}"/>
    <dgm:cxn modelId="{8A38AB53-BCF4-4FA2-882B-8F6C021521EB}" type="presOf" srcId="{6DD199FE-F2F9-4C8B-9A02-6CE7AE9F7251}" destId="{43201C07-2C98-4FB5-8928-F21832505D09}" srcOrd="1" destOrd="0" presId="urn:microsoft.com/office/officeart/2005/8/layout/orgChart1"/>
    <dgm:cxn modelId="{80F053B9-1D70-443A-A582-A9C4BA741518}" type="presOf" srcId="{6DD199FE-F2F9-4C8B-9A02-6CE7AE9F7251}" destId="{9E28D3DE-FEE1-42CB-A573-4EA773435D2B}" srcOrd="0" destOrd="0" presId="urn:microsoft.com/office/officeart/2005/8/layout/orgChart1"/>
    <dgm:cxn modelId="{5596BFAB-1AA4-49F0-AD82-03C95DEC6C56}" srcId="{540B808D-D544-452F-BC60-E0DDC2FF2E27}" destId="{48629DEA-743B-4560-B3C8-4F99A48B08EF}" srcOrd="2" destOrd="0" parTransId="{0FBFC46D-E690-473D-A31C-092468BCB005}" sibTransId="{691C6210-4A8E-4525-A0FF-69320E08FF36}"/>
    <dgm:cxn modelId="{88D1126E-F501-45BA-BD3A-2076ADA444F5}" type="presOf" srcId="{8993C875-5927-489E-A16D-0BEA3B4EEAE2}" destId="{187FE478-1A5C-45B0-BB15-3D92DAF0038F}" srcOrd="0" destOrd="0" presId="urn:microsoft.com/office/officeart/2005/8/layout/orgChart1"/>
    <dgm:cxn modelId="{E30B4791-5626-4DD5-8244-679FF268EDC8}" type="presOf" srcId="{F1B3D00E-127E-4B2E-A1D7-A62B830BD3FF}" destId="{D0348B49-6198-45FC-94E9-E7FD709935B6}" srcOrd="0" destOrd="0" presId="urn:microsoft.com/office/officeart/2005/8/layout/orgChart1"/>
    <dgm:cxn modelId="{D7EC11BF-0BDD-4857-BA0C-04A14EBA72BF}" type="presOf" srcId="{B501628C-0DFC-4992-8800-617AB7CDBF13}" destId="{60805AC7-775A-43F4-8BF5-8A624A1CE913}" srcOrd="0" destOrd="0" presId="urn:microsoft.com/office/officeart/2005/8/layout/orgChart1"/>
    <dgm:cxn modelId="{CB72E2BD-1E8F-4510-A5A9-0C9C80869119}" type="presOf" srcId="{8DC0941D-BA45-4A5A-B5D0-CEF8D80EDEA0}" destId="{1161B2C8-C147-4867-A8EE-CF0ED9AD9CD4}" srcOrd="1" destOrd="0" presId="urn:microsoft.com/office/officeart/2005/8/layout/orgChart1"/>
    <dgm:cxn modelId="{9089DFA9-B83A-4D44-AA0C-8F78BF4BA7CC}" type="presOf" srcId="{0FBFC46D-E690-473D-A31C-092468BCB005}" destId="{5E833C5B-30AF-4940-9171-A75A6F52ED33}" srcOrd="0" destOrd="0" presId="urn:microsoft.com/office/officeart/2005/8/layout/orgChart1"/>
    <dgm:cxn modelId="{BB0C61F3-CFD1-4E4D-A643-65D702E0D8E2}" type="presOf" srcId="{8993C875-5927-489E-A16D-0BEA3B4EEAE2}" destId="{11E376D1-2D78-44E3-827B-522AAA64DF43}" srcOrd="1" destOrd="0" presId="urn:microsoft.com/office/officeart/2005/8/layout/orgChart1"/>
    <dgm:cxn modelId="{94577627-BAD6-4E73-B508-D9C67A0F53DC}" type="presOf" srcId="{8DC0941D-BA45-4A5A-B5D0-CEF8D80EDEA0}" destId="{92BA5E83-3DC3-4093-B8D9-378B94E44A57}" srcOrd="0" destOrd="0" presId="urn:microsoft.com/office/officeart/2005/8/layout/orgChart1"/>
    <dgm:cxn modelId="{70E2B01D-C586-4525-80DB-1098ADDE6AB1}" type="presOf" srcId="{06915AF5-3373-4725-A3EB-F6E5E278F728}" destId="{357E18FA-2D44-411F-AC92-1C229098D8D9}" srcOrd="1" destOrd="0" presId="urn:microsoft.com/office/officeart/2005/8/layout/orgChart1"/>
    <dgm:cxn modelId="{22B154C5-0C59-4628-BB43-D193492DC1E3}" type="presOf" srcId="{540B808D-D544-452F-BC60-E0DDC2FF2E27}" destId="{57457739-B38A-4528-A541-62664A897EB1}" srcOrd="1" destOrd="0" presId="urn:microsoft.com/office/officeart/2005/8/layout/orgChart1"/>
    <dgm:cxn modelId="{8EF71D43-75DB-4936-AF1D-34D1E4FD180D}" type="presOf" srcId="{DD29A4F0-6693-40C8-BC9A-9C36F8EC5926}" destId="{1797E22E-870E-44DC-9EC1-992B9D5B7626}" srcOrd="0" destOrd="0" presId="urn:microsoft.com/office/officeart/2005/8/layout/orgChart1"/>
    <dgm:cxn modelId="{B9E82FCC-83E6-4778-9EC5-B79A187DC102}" type="presOf" srcId="{06915AF5-3373-4725-A3EB-F6E5E278F728}" destId="{A283A50E-BBD2-49F2-A244-699F48D629C8}" srcOrd="0" destOrd="0" presId="urn:microsoft.com/office/officeart/2005/8/layout/orgChart1"/>
    <dgm:cxn modelId="{D0E1E61F-8681-4678-8FAF-572A00CB875C}" type="presOf" srcId="{6B38F335-1501-49F1-BBF8-E8ED5F54C024}" destId="{CF75B68C-B182-44CA-A700-6333B8B3511B}" srcOrd="1" destOrd="0" presId="urn:microsoft.com/office/officeart/2005/8/layout/orgChart1"/>
    <dgm:cxn modelId="{06570838-9DC3-4245-B3E6-AE59625B4A67}" srcId="{540B808D-D544-452F-BC60-E0DDC2FF2E27}" destId="{8993C875-5927-489E-A16D-0BEA3B4EEAE2}" srcOrd="7" destOrd="0" parTransId="{2216F9DE-ACE1-46AB-A15A-341DF6856039}" sibTransId="{D1670FFD-A286-41B2-BB46-39A9A972F909}"/>
    <dgm:cxn modelId="{363CA321-F577-45C4-B57B-FAD8B1B2A752}" srcId="{540B808D-D544-452F-BC60-E0DDC2FF2E27}" destId="{8DC0941D-BA45-4A5A-B5D0-CEF8D80EDEA0}" srcOrd="5" destOrd="0" parTransId="{F6AE8A1F-616E-41C8-B125-A5405F1DFFD2}" sibTransId="{C2B6E96C-74BA-4591-AD4D-EA4CFE160612}"/>
    <dgm:cxn modelId="{B847A4F4-B024-4FB4-B33F-3D1F68483DBD}" srcId="{540B808D-D544-452F-BC60-E0DDC2FF2E27}" destId="{FF156F06-F20F-4387-A3C0-E911795E0E3A}" srcOrd="1" destOrd="0" parTransId="{3C2D45A5-53FE-4481-A2EE-DAC50E89E6CC}" sibTransId="{03D1412C-8060-43FF-BA9B-200ADA7F659E}"/>
    <dgm:cxn modelId="{D44A7531-7C4E-4C7B-94A4-153C82C70885}" srcId="{540B808D-D544-452F-BC60-E0DDC2FF2E27}" destId="{6B38F335-1501-49F1-BBF8-E8ED5F54C024}" srcOrd="0" destOrd="0" parTransId="{17CC178F-F6E8-4900-A97A-4EEF00BF8985}" sibTransId="{313698F5-7D08-44DC-A3F3-C8F9E1CB2F1D}"/>
    <dgm:cxn modelId="{6A62FA92-ACE2-4DDF-ACEB-43BDA541A4F4}" type="presOf" srcId="{48629DEA-743B-4560-B3C8-4F99A48B08EF}" destId="{E829C7DD-62F7-45D3-9D4C-C5A8F885BA92}" srcOrd="0" destOrd="0" presId="urn:microsoft.com/office/officeart/2005/8/layout/orgChart1"/>
    <dgm:cxn modelId="{9B5E67A6-5316-4FF4-BEE2-B291D8538001}" type="presOf" srcId="{3C2D45A5-53FE-4481-A2EE-DAC50E89E6CC}" destId="{B5403459-3B40-4D81-BB3B-0AB970E38501}" srcOrd="0" destOrd="0" presId="urn:microsoft.com/office/officeart/2005/8/layout/orgChart1"/>
    <dgm:cxn modelId="{59609F8E-FE61-4D02-B205-E69958F6DBF6}" type="presOf" srcId="{DD29A4F0-6693-40C8-BC9A-9C36F8EC5926}" destId="{6EE91261-C6EE-4001-BB76-A6884BC82033}" srcOrd="1" destOrd="0" presId="urn:microsoft.com/office/officeart/2005/8/layout/orgChart1"/>
    <dgm:cxn modelId="{3E07EFA3-9FB1-40E6-84C8-4E0F4BB7555C}" type="presOf" srcId="{FF156F06-F20F-4387-A3C0-E911795E0E3A}" destId="{979EFCE9-B7F9-4FDC-9225-786AEE2503B9}" srcOrd="1" destOrd="0" presId="urn:microsoft.com/office/officeart/2005/8/layout/orgChart1"/>
    <dgm:cxn modelId="{ECCDC1DE-F375-4495-B218-736E2FEEB553}" type="presOf" srcId="{17CC178F-F6E8-4900-A97A-4EEF00BF8985}" destId="{8D7D0844-E8DE-466E-945E-3CB5064CFD35}" srcOrd="0" destOrd="0" presId="urn:microsoft.com/office/officeart/2005/8/layout/orgChart1"/>
    <dgm:cxn modelId="{090938A0-BBE3-49E8-A0C6-7652BF3E48ED}" type="presOf" srcId="{6B38F335-1501-49F1-BBF8-E8ED5F54C024}" destId="{CB287CB4-09B6-4865-B6A1-5FFF6982A3D4}" srcOrd="0" destOrd="0" presId="urn:microsoft.com/office/officeart/2005/8/layout/orgChart1"/>
    <dgm:cxn modelId="{98EE35C3-0B97-41FC-B593-8E3F1AE0049A}" srcId="{540B808D-D544-452F-BC60-E0DDC2FF2E27}" destId="{60907A8D-D6EC-4595-BFD7-20EA76FDEEC3}" srcOrd="8" destOrd="0" parTransId="{B501628C-0DFC-4992-8800-617AB7CDBF13}" sibTransId="{437F9DC2-4C67-4F7F-8FA9-55A2F06C1A80}"/>
    <dgm:cxn modelId="{45E4361A-1790-42C8-9A7D-7097E83262DD}" type="presOf" srcId="{72FAD9F8-67C2-4C7C-99E8-3218FD895FCD}" destId="{A0F68414-FB8D-44D8-AB64-D9214192FD61}" srcOrd="0" destOrd="0" presId="urn:microsoft.com/office/officeart/2005/8/layout/orgChart1"/>
    <dgm:cxn modelId="{F259867A-BACD-45F4-822B-8ECF8ED2B660}" type="presOf" srcId="{540B808D-D544-452F-BC60-E0DDC2FF2E27}" destId="{E29B957B-FFDB-4007-9F2D-D88668902C24}" srcOrd="0" destOrd="0" presId="urn:microsoft.com/office/officeart/2005/8/layout/orgChart1"/>
    <dgm:cxn modelId="{AD269637-598A-4008-8E46-442572284B97}" type="presOf" srcId="{60907A8D-D6EC-4595-BFD7-20EA76FDEEC3}" destId="{4B28B55F-5852-4DE4-A454-6024F06BBD32}" srcOrd="0" destOrd="0" presId="urn:microsoft.com/office/officeart/2005/8/layout/orgChart1"/>
    <dgm:cxn modelId="{24C781D2-FD39-4C3B-BC8C-9074B9162C0F}" type="presOf" srcId="{4CB0CF33-CA36-443A-9585-37BBB1C2CE25}" destId="{E9901874-2729-4BC7-AA63-D6B3ED741724}" srcOrd="0" destOrd="0" presId="urn:microsoft.com/office/officeart/2005/8/layout/orgChart1"/>
    <dgm:cxn modelId="{DC8E070D-FF16-4B79-B138-E853EBBAE37C}" srcId="{540B808D-D544-452F-BC60-E0DDC2FF2E27}" destId="{06915AF5-3373-4725-A3EB-F6E5E278F728}" srcOrd="4" destOrd="0" parTransId="{3FC986F2-9C6D-477A-BC16-0F76DBA71C86}" sibTransId="{56CBB158-0CF6-460B-AA73-CB1E095E1AE7}"/>
    <dgm:cxn modelId="{75F44E5F-DDC1-44D5-B6E1-29EA8F9D3BCE}" type="presOf" srcId="{48629DEA-743B-4560-B3C8-4F99A48B08EF}" destId="{8A7DC1B9-92F1-49CC-9D5E-FD8517B1F2D8}" srcOrd="1" destOrd="0" presId="urn:microsoft.com/office/officeart/2005/8/layout/orgChart1"/>
    <dgm:cxn modelId="{CCC1748A-184D-424D-A1F3-B085FF46719E}" type="presOf" srcId="{44E5B104-3A57-4AA0-B2D8-838D4B3CDD01}" destId="{27C3DAA9-35D7-4BF7-8402-21AB2526DCD4}" srcOrd="0" destOrd="0" presId="urn:microsoft.com/office/officeart/2005/8/layout/orgChart1"/>
    <dgm:cxn modelId="{50F0CBBF-7B0C-476C-A601-115F270C6CDE}" srcId="{540B808D-D544-452F-BC60-E0DDC2FF2E27}" destId="{5C3950CC-7D1C-416E-9CE7-3CEC1988C4F6}" srcOrd="6" destOrd="0" parTransId="{72FAD9F8-67C2-4C7C-99E8-3218FD895FCD}" sibTransId="{45DACDC3-2376-4464-8126-6057B7F701BF}"/>
    <dgm:cxn modelId="{6D1FCA3C-8D82-4C99-9A03-E63B57C3455E}" type="presOf" srcId="{FF156F06-F20F-4387-A3C0-E911795E0E3A}" destId="{86740A4C-184E-4316-8579-F0B5641BCAC3}" srcOrd="0" destOrd="0" presId="urn:microsoft.com/office/officeart/2005/8/layout/orgChart1"/>
    <dgm:cxn modelId="{D4C644A9-FC90-456B-83F6-5D4A300BEE3D}" srcId="{44E5B104-3A57-4AA0-B2D8-838D4B3CDD01}" destId="{540B808D-D544-452F-BC60-E0DDC2FF2E27}" srcOrd="0" destOrd="0" parTransId="{ACD1BB5F-0BD2-401A-AEF5-F5677DEAD052}" sibTransId="{4E8DEA4C-E8D2-47A6-8720-0F06BE0FE364}"/>
    <dgm:cxn modelId="{73A72DD8-FC1A-454B-9467-3F0CB93CEABF}" type="presOf" srcId="{60907A8D-D6EC-4595-BFD7-20EA76FDEEC3}" destId="{527F35F0-BFF4-49B7-9927-5332007D72DC}" srcOrd="1" destOrd="0" presId="urn:microsoft.com/office/officeart/2005/8/layout/orgChart1"/>
    <dgm:cxn modelId="{94ECF974-4F08-4D7F-BFA3-AB8A7F9E85DE}" type="presOf" srcId="{2216F9DE-ACE1-46AB-A15A-341DF6856039}" destId="{3796E6FE-38D5-445D-96C7-D5B35875C963}" srcOrd="0" destOrd="0" presId="urn:microsoft.com/office/officeart/2005/8/layout/orgChart1"/>
    <dgm:cxn modelId="{DE76E36D-3D00-4007-A009-EFED596DB6F1}" type="presOf" srcId="{F6AE8A1F-616E-41C8-B125-A5405F1DFFD2}" destId="{472F6DE8-1BE7-4FD1-A0A9-56C4AB6EC2B8}" srcOrd="0" destOrd="0" presId="urn:microsoft.com/office/officeart/2005/8/layout/orgChart1"/>
    <dgm:cxn modelId="{39936624-67ED-4429-8CE1-E70B52E45832}" type="presParOf" srcId="{27C3DAA9-35D7-4BF7-8402-21AB2526DCD4}" destId="{1712D576-38AB-418F-A302-E0F6EBFDBA5B}" srcOrd="0" destOrd="0" presId="urn:microsoft.com/office/officeart/2005/8/layout/orgChart1"/>
    <dgm:cxn modelId="{AB6D79CD-9B7A-458B-B248-CFE1E4CD7B25}" type="presParOf" srcId="{1712D576-38AB-418F-A302-E0F6EBFDBA5B}" destId="{60DF4452-7A8E-4A0C-BAC0-366B4F360561}" srcOrd="0" destOrd="0" presId="urn:microsoft.com/office/officeart/2005/8/layout/orgChart1"/>
    <dgm:cxn modelId="{519846BC-2101-4783-A392-84FA78DB85BD}" type="presParOf" srcId="{60DF4452-7A8E-4A0C-BAC0-366B4F360561}" destId="{E29B957B-FFDB-4007-9F2D-D88668902C24}" srcOrd="0" destOrd="0" presId="urn:microsoft.com/office/officeart/2005/8/layout/orgChart1"/>
    <dgm:cxn modelId="{27BD51AF-4D9F-43C1-BCEA-8054FE7CCCBB}" type="presParOf" srcId="{60DF4452-7A8E-4A0C-BAC0-366B4F360561}" destId="{57457739-B38A-4528-A541-62664A897EB1}" srcOrd="1" destOrd="0" presId="urn:microsoft.com/office/officeart/2005/8/layout/orgChart1"/>
    <dgm:cxn modelId="{844C670B-909A-471A-9FAC-FA8FABB9B336}" type="presParOf" srcId="{1712D576-38AB-418F-A302-E0F6EBFDBA5B}" destId="{1B9B317F-1C22-40D6-9F25-915FA37FD51D}" srcOrd="1" destOrd="0" presId="urn:microsoft.com/office/officeart/2005/8/layout/orgChart1"/>
    <dgm:cxn modelId="{F44C16C4-F2A7-48C9-B22A-894F1ECB258E}" type="presParOf" srcId="{1B9B317F-1C22-40D6-9F25-915FA37FD51D}" destId="{5E833C5B-30AF-4940-9171-A75A6F52ED33}" srcOrd="0" destOrd="0" presId="urn:microsoft.com/office/officeart/2005/8/layout/orgChart1"/>
    <dgm:cxn modelId="{6341CA63-C6A3-4743-83C4-0992D8E2A335}" type="presParOf" srcId="{1B9B317F-1C22-40D6-9F25-915FA37FD51D}" destId="{C51F8E48-830A-467B-B56E-12501DE2AF36}" srcOrd="1" destOrd="0" presId="urn:microsoft.com/office/officeart/2005/8/layout/orgChart1"/>
    <dgm:cxn modelId="{0C4339E9-BD56-4073-8B41-3B587D5A7692}" type="presParOf" srcId="{C51F8E48-830A-467B-B56E-12501DE2AF36}" destId="{19587C03-4F56-408A-9420-31099A2C1E26}" srcOrd="0" destOrd="0" presId="urn:microsoft.com/office/officeart/2005/8/layout/orgChart1"/>
    <dgm:cxn modelId="{172C7A5C-F233-4C59-B4A3-B32BCB5B72F6}" type="presParOf" srcId="{19587C03-4F56-408A-9420-31099A2C1E26}" destId="{E829C7DD-62F7-45D3-9D4C-C5A8F885BA92}" srcOrd="0" destOrd="0" presId="urn:microsoft.com/office/officeart/2005/8/layout/orgChart1"/>
    <dgm:cxn modelId="{AA425491-9E37-47C9-8001-C1080C9DD6E4}" type="presParOf" srcId="{19587C03-4F56-408A-9420-31099A2C1E26}" destId="{8A7DC1B9-92F1-49CC-9D5E-FD8517B1F2D8}" srcOrd="1" destOrd="0" presId="urn:microsoft.com/office/officeart/2005/8/layout/orgChart1"/>
    <dgm:cxn modelId="{4FE659CD-406E-4355-B524-B935F9050CCA}" type="presParOf" srcId="{C51F8E48-830A-467B-B56E-12501DE2AF36}" destId="{FF3FE233-C87A-490A-BE5A-ABEF0769A142}" srcOrd="1" destOrd="0" presId="urn:microsoft.com/office/officeart/2005/8/layout/orgChart1"/>
    <dgm:cxn modelId="{9D1B0DE2-F7D1-49AF-BDA4-381639ED907E}" type="presParOf" srcId="{C51F8E48-830A-467B-B56E-12501DE2AF36}" destId="{291C86C4-95E8-4AB7-8EBF-45D3102A2461}" srcOrd="2" destOrd="0" presId="urn:microsoft.com/office/officeart/2005/8/layout/orgChart1"/>
    <dgm:cxn modelId="{4FDE2727-6133-4C75-875F-35C1EE489102}" type="presParOf" srcId="{1B9B317F-1C22-40D6-9F25-915FA37FD51D}" destId="{E9901874-2729-4BC7-AA63-D6B3ED741724}" srcOrd="2" destOrd="0" presId="urn:microsoft.com/office/officeart/2005/8/layout/orgChart1"/>
    <dgm:cxn modelId="{F1BD96E9-86A1-4AC0-B690-DF5DEFC70B38}" type="presParOf" srcId="{1B9B317F-1C22-40D6-9F25-915FA37FD51D}" destId="{FA6832DD-1347-4C00-B16B-4AE9F59BBE18}" srcOrd="3" destOrd="0" presId="urn:microsoft.com/office/officeart/2005/8/layout/orgChart1"/>
    <dgm:cxn modelId="{76FC3A65-B6C1-4E1A-AEE1-093805AE29EF}" type="presParOf" srcId="{FA6832DD-1347-4C00-B16B-4AE9F59BBE18}" destId="{D5C0382A-B93E-400C-AC59-93B0838CA71A}" srcOrd="0" destOrd="0" presId="urn:microsoft.com/office/officeart/2005/8/layout/orgChart1"/>
    <dgm:cxn modelId="{D908B38B-3CA7-485D-9926-B2D4072F9953}" type="presParOf" srcId="{D5C0382A-B93E-400C-AC59-93B0838CA71A}" destId="{1797E22E-870E-44DC-9EC1-992B9D5B7626}" srcOrd="0" destOrd="0" presId="urn:microsoft.com/office/officeart/2005/8/layout/orgChart1"/>
    <dgm:cxn modelId="{DCC16ACF-80BA-4CF7-A101-3CD9BB76654C}" type="presParOf" srcId="{D5C0382A-B93E-400C-AC59-93B0838CA71A}" destId="{6EE91261-C6EE-4001-BB76-A6884BC82033}" srcOrd="1" destOrd="0" presId="urn:microsoft.com/office/officeart/2005/8/layout/orgChart1"/>
    <dgm:cxn modelId="{6A3C2E77-655A-4474-AB43-5A1687D492D7}" type="presParOf" srcId="{FA6832DD-1347-4C00-B16B-4AE9F59BBE18}" destId="{049631A8-62F5-4D21-B5D5-BCE4DB05D81F}" srcOrd="1" destOrd="0" presId="urn:microsoft.com/office/officeart/2005/8/layout/orgChart1"/>
    <dgm:cxn modelId="{979A5AAE-DA63-4216-9185-F30BFEC8833B}" type="presParOf" srcId="{FA6832DD-1347-4C00-B16B-4AE9F59BBE18}" destId="{FDD17BF6-0EBF-418A-AC6B-64D0AB41B90F}" srcOrd="2" destOrd="0" presId="urn:microsoft.com/office/officeart/2005/8/layout/orgChart1"/>
    <dgm:cxn modelId="{C6335671-96DB-45AE-A3BE-46AD665C5055}" type="presParOf" srcId="{1B9B317F-1C22-40D6-9F25-915FA37FD51D}" destId="{6AE5CCB7-B1F9-41C0-B72B-B0AA62324AD3}" srcOrd="4" destOrd="0" presId="urn:microsoft.com/office/officeart/2005/8/layout/orgChart1"/>
    <dgm:cxn modelId="{7C676B3E-025A-440C-BB1F-69ACFACACF74}" type="presParOf" srcId="{1B9B317F-1C22-40D6-9F25-915FA37FD51D}" destId="{920BFC76-A0CF-476D-9561-EE8EDC4489D8}" srcOrd="5" destOrd="0" presId="urn:microsoft.com/office/officeart/2005/8/layout/orgChart1"/>
    <dgm:cxn modelId="{FFBC1BD9-0819-4C33-8AE0-C873857598E8}" type="presParOf" srcId="{920BFC76-A0CF-476D-9561-EE8EDC4489D8}" destId="{19C93F47-BF72-476D-9858-2B90F44A139F}" srcOrd="0" destOrd="0" presId="urn:microsoft.com/office/officeart/2005/8/layout/orgChart1"/>
    <dgm:cxn modelId="{F52203FA-CF56-4855-9815-BEEB8DD80981}" type="presParOf" srcId="{19C93F47-BF72-476D-9858-2B90F44A139F}" destId="{A283A50E-BBD2-49F2-A244-699F48D629C8}" srcOrd="0" destOrd="0" presId="urn:microsoft.com/office/officeart/2005/8/layout/orgChart1"/>
    <dgm:cxn modelId="{15E0FAC3-EAD8-4BCB-8884-80BDD1177601}" type="presParOf" srcId="{19C93F47-BF72-476D-9858-2B90F44A139F}" destId="{357E18FA-2D44-411F-AC92-1C229098D8D9}" srcOrd="1" destOrd="0" presId="urn:microsoft.com/office/officeart/2005/8/layout/orgChart1"/>
    <dgm:cxn modelId="{92F31D56-4650-4580-8D2A-B7AECCB77314}" type="presParOf" srcId="{920BFC76-A0CF-476D-9561-EE8EDC4489D8}" destId="{E55A5B95-7AC3-4A6C-B78E-71A0839E88B8}" srcOrd="1" destOrd="0" presId="urn:microsoft.com/office/officeart/2005/8/layout/orgChart1"/>
    <dgm:cxn modelId="{ECCFD2E1-A16B-4E73-8067-249DBD58E659}" type="presParOf" srcId="{920BFC76-A0CF-476D-9561-EE8EDC4489D8}" destId="{2793F1A6-9DC8-492B-80C4-6677F4AC599D}" srcOrd="2" destOrd="0" presId="urn:microsoft.com/office/officeart/2005/8/layout/orgChart1"/>
    <dgm:cxn modelId="{E279E134-564E-4786-8F1D-70FC89CB1410}" type="presParOf" srcId="{1B9B317F-1C22-40D6-9F25-915FA37FD51D}" destId="{A0F68414-FB8D-44D8-AB64-D9214192FD61}" srcOrd="6" destOrd="0" presId="urn:microsoft.com/office/officeart/2005/8/layout/orgChart1"/>
    <dgm:cxn modelId="{AC9C2C9A-ECA1-45C7-ADC7-373B6F0CF02E}" type="presParOf" srcId="{1B9B317F-1C22-40D6-9F25-915FA37FD51D}" destId="{75C746BA-59A0-4EF2-8773-20B620FBFAE9}" srcOrd="7" destOrd="0" presId="urn:microsoft.com/office/officeart/2005/8/layout/orgChart1"/>
    <dgm:cxn modelId="{2E1A8FE7-6391-4137-99F9-B9847BA01DC5}" type="presParOf" srcId="{75C746BA-59A0-4EF2-8773-20B620FBFAE9}" destId="{911AE716-6523-4180-A102-4CDBE4E7CA0B}" srcOrd="0" destOrd="0" presId="urn:microsoft.com/office/officeart/2005/8/layout/orgChart1"/>
    <dgm:cxn modelId="{54F11FA7-D836-42D4-BF54-2539BD346E84}" type="presParOf" srcId="{911AE716-6523-4180-A102-4CDBE4E7CA0B}" destId="{E894AFF2-6278-4EDE-BA35-ECCD19A43887}" srcOrd="0" destOrd="0" presId="urn:microsoft.com/office/officeart/2005/8/layout/orgChart1"/>
    <dgm:cxn modelId="{88DD216F-49D8-40A5-9533-7C002586274D}" type="presParOf" srcId="{911AE716-6523-4180-A102-4CDBE4E7CA0B}" destId="{46F8C197-2F40-49B9-A283-20F636CF711A}" srcOrd="1" destOrd="0" presId="urn:microsoft.com/office/officeart/2005/8/layout/orgChart1"/>
    <dgm:cxn modelId="{9306414D-1DB4-4013-8984-115A4CEED8F9}" type="presParOf" srcId="{75C746BA-59A0-4EF2-8773-20B620FBFAE9}" destId="{8643FF77-82E7-433B-9C0E-35904B47D5FF}" srcOrd="1" destOrd="0" presId="urn:microsoft.com/office/officeart/2005/8/layout/orgChart1"/>
    <dgm:cxn modelId="{4D279588-8650-4327-B014-B0850D27730F}" type="presParOf" srcId="{75C746BA-59A0-4EF2-8773-20B620FBFAE9}" destId="{8948A142-5740-4C15-8AA4-A8EC5B449D91}" srcOrd="2" destOrd="0" presId="urn:microsoft.com/office/officeart/2005/8/layout/orgChart1"/>
    <dgm:cxn modelId="{48B2887F-57E2-4A5C-ABCA-8C8566E8AF95}" type="presParOf" srcId="{1712D576-38AB-418F-A302-E0F6EBFDBA5B}" destId="{F032C618-9379-4916-9886-2211115CB232}" srcOrd="2" destOrd="0" presId="urn:microsoft.com/office/officeart/2005/8/layout/orgChart1"/>
    <dgm:cxn modelId="{8E1711BB-FAB1-4511-A0E8-92D22C74844F}" type="presParOf" srcId="{F032C618-9379-4916-9886-2211115CB232}" destId="{8D7D0844-E8DE-466E-945E-3CB5064CFD35}" srcOrd="0" destOrd="0" presId="urn:microsoft.com/office/officeart/2005/8/layout/orgChart1"/>
    <dgm:cxn modelId="{FBB7A510-3F8B-4770-8A2B-A2605D392747}" type="presParOf" srcId="{F032C618-9379-4916-9886-2211115CB232}" destId="{291FE81D-8060-4E6F-BEF7-F22EEED5271D}" srcOrd="1" destOrd="0" presId="urn:microsoft.com/office/officeart/2005/8/layout/orgChart1"/>
    <dgm:cxn modelId="{8CBFE981-25E3-4F1B-A4F1-C798716A4CA1}" type="presParOf" srcId="{291FE81D-8060-4E6F-BEF7-F22EEED5271D}" destId="{4CA984B2-2CA1-4381-B097-D3477F2AB794}" srcOrd="0" destOrd="0" presId="urn:microsoft.com/office/officeart/2005/8/layout/orgChart1"/>
    <dgm:cxn modelId="{AD7BAA64-684F-4FF9-AD50-BA84E0319E20}" type="presParOf" srcId="{4CA984B2-2CA1-4381-B097-D3477F2AB794}" destId="{CB287CB4-09B6-4865-B6A1-5FFF6982A3D4}" srcOrd="0" destOrd="0" presId="urn:microsoft.com/office/officeart/2005/8/layout/orgChart1"/>
    <dgm:cxn modelId="{916703E2-110D-409D-8C3A-650A29650FA9}" type="presParOf" srcId="{4CA984B2-2CA1-4381-B097-D3477F2AB794}" destId="{CF75B68C-B182-44CA-A700-6333B8B3511B}" srcOrd="1" destOrd="0" presId="urn:microsoft.com/office/officeart/2005/8/layout/orgChart1"/>
    <dgm:cxn modelId="{458D6E34-B0A5-44D9-8475-FAA8B99562EE}" type="presParOf" srcId="{291FE81D-8060-4E6F-BEF7-F22EEED5271D}" destId="{BF86FA9E-E6E8-4092-9127-D254E0EC325F}" srcOrd="1" destOrd="0" presId="urn:microsoft.com/office/officeart/2005/8/layout/orgChart1"/>
    <dgm:cxn modelId="{7CBB8032-9CC2-4D62-88E7-5DF53135839E}" type="presParOf" srcId="{291FE81D-8060-4E6F-BEF7-F22EEED5271D}" destId="{03AEF94A-34CB-4FAF-84C8-1AFDEA85C549}" srcOrd="2" destOrd="0" presId="urn:microsoft.com/office/officeart/2005/8/layout/orgChart1"/>
    <dgm:cxn modelId="{9C5B5C85-FE5B-42F0-918D-F3AC3C7A2987}" type="presParOf" srcId="{F032C618-9379-4916-9886-2211115CB232}" destId="{B5403459-3B40-4D81-BB3B-0AB970E38501}" srcOrd="2" destOrd="0" presId="urn:microsoft.com/office/officeart/2005/8/layout/orgChart1"/>
    <dgm:cxn modelId="{7528725C-EDAA-4378-BAE6-8BA00F64E7EF}" type="presParOf" srcId="{F032C618-9379-4916-9886-2211115CB232}" destId="{6C53F61A-4F18-4084-B820-090AB9D1DA2F}" srcOrd="3" destOrd="0" presId="urn:microsoft.com/office/officeart/2005/8/layout/orgChart1"/>
    <dgm:cxn modelId="{872F89A1-3FE6-4B1B-98D7-8F9AAD30374B}" type="presParOf" srcId="{6C53F61A-4F18-4084-B820-090AB9D1DA2F}" destId="{33DA6D0F-1C4F-4481-8C36-93DDA3F6650C}" srcOrd="0" destOrd="0" presId="urn:microsoft.com/office/officeart/2005/8/layout/orgChart1"/>
    <dgm:cxn modelId="{87D58A48-E89F-4864-98E0-C1F2DC5B857C}" type="presParOf" srcId="{33DA6D0F-1C4F-4481-8C36-93DDA3F6650C}" destId="{86740A4C-184E-4316-8579-F0B5641BCAC3}" srcOrd="0" destOrd="0" presId="urn:microsoft.com/office/officeart/2005/8/layout/orgChart1"/>
    <dgm:cxn modelId="{FC623B94-36CD-4775-9178-90078D6118C9}" type="presParOf" srcId="{33DA6D0F-1C4F-4481-8C36-93DDA3F6650C}" destId="{979EFCE9-B7F9-4FDC-9225-786AEE2503B9}" srcOrd="1" destOrd="0" presId="urn:microsoft.com/office/officeart/2005/8/layout/orgChart1"/>
    <dgm:cxn modelId="{002B5230-4360-40C1-9528-8D13FF010E81}" type="presParOf" srcId="{6C53F61A-4F18-4084-B820-090AB9D1DA2F}" destId="{D8FD93CF-C9D1-49C3-9A40-467E2E1E3A42}" srcOrd="1" destOrd="0" presId="urn:microsoft.com/office/officeart/2005/8/layout/orgChart1"/>
    <dgm:cxn modelId="{2CCE8C7D-FA38-4B46-85C2-DCFACF18970B}" type="presParOf" srcId="{6C53F61A-4F18-4084-B820-090AB9D1DA2F}" destId="{F8F981A5-52E1-416B-AA9C-D3D4910B404B}" srcOrd="2" destOrd="0" presId="urn:microsoft.com/office/officeart/2005/8/layout/orgChart1"/>
    <dgm:cxn modelId="{AEFB99D1-9F7B-4651-BA8C-A0157CDF8C25}" type="presParOf" srcId="{F032C618-9379-4916-9886-2211115CB232}" destId="{472F6DE8-1BE7-4FD1-A0A9-56C4AB6EC2B8}" srcOrd="4" destOrd="0" presId="urn:microsoft.com/office/officeart/2005/8/layout/orgChart1"/>
    <dgm:cxn modelId="{31D51778-B4A7-42A8-813E-AAA24E0B89CA}" type="presParOf" srcId="{F032C618-9379-4916-9886-2211115CB232}" destId="{BA28AA26-D7B9-4CBC-BF17-F6090A4E58FB}" srcOrd="5" destOrd="0" presId="urn:microsoft.com/office/officeart/2005/8/layout/orgChart1"/>
    <dgm:cxn modelId="{B6BBBA3B-502F-42A6-A34B-310E91DF5682}" type="presParOf" srcId="{BA28AA26-D7B9-4CBC-BF17-F6090A4E58FB}" destId="{4BDE3768-EEA8-48FE-8774-4792DEAC6D2C}" srcOrd="0" destOrd="0" presId="urn:microsoft.com/office/officeart/2005/8/layout/orgChart1"/>
    <dgm:cxn modelId="{6E3E188E-155F-43F4-9A8C-319AADA87E1E}" type="presParOf" srcId="{4BDE3768-EEA8-48FE-8774-4792DEAC6D2C}" destId="{92BA5E83-3DC3-4093-B8D9-378B94E44A57}" srcOrd="0" destOrd="0" presId="urn:microsoft.com/office/officeart/2005/8/layout/orgChart1"/>
    <dgm:cxn modelId="{03B3AAAA-5FD7-4DE3-9BE4-EFD42A42FBBB}" type="presParOf" srcId="{4BDE3768-EEA8-48FE-8774-4792DEAC6D2C}" destId="{1161B2C8-C147-4867-A8EE-CF0ED9AD9CD4}" srcOrd="1" destOrd="0" presId="urn:microsoft.com/office/officeart/2005/8/layout/orgChart1"/>
    <dgm:cxn modelId="{C6E68998-9FBA-4243-B280-6A13055B51A8}" type="presParOf" srcId="{BA28AA26-D7B9-4CBC-BF17-F6090A4E58FB}" destId="{CF2BC2C5-4688-41C2-9DC3-C8D1D9D69461}" srcOrd="1" destOrd="0" presId="urn:microsoft.com/office/officeart/2005/8/layout/orgChart1"/>
    <dgm:cxn modelId="{07674271-1701-4718-9F46-C0976ED661E7}" type="presParOf" srcId="{BA28AA26-D7B9-4CBC-BF17-F6090A4E58FB}" destId="{55BA816A-75A8-4E75-ADCD-FF071DF1DF3F}" srcOrd="2" destOrd="0" presId="urn:microsoft.com/office/officeart/2005/8/layout/orgChart1"/>
    <dgm:cxn modelId="{F8905777-14D4-4730-B281-48BC5F36920C}" type="presParOf" srcId="{F032C618-9379-4916-9886-2211115CB232}" destId="{3796E6FE-38D5-445D-96C7-D5B35875C963}" srcOrd="6" destOrd="0" presId="urn:microsoft.com/office/officeart/2005/8/layout/orgChart1"/>
    <dgm:cxn modelId="{AA1E1121-CA87-4EE9-8117-8BF255F8F50B}" type="presParOf" srcId="{F032C618-9379-4916-9886-2211115CB232}" destId="{5A5FFB7F-7EDA-4AC0-A416-3B3CCCB74B01}" srcOrd="7" destOrd="0" presId="urn:microsoft.com/office/officeart/2005/8/layout/orgChart1"/>
    <dgm:cxn modelId="{1E4CAEFD-0293-48B9-A6CC-E6C2EC965906}" type="presParOf" srcId="{5A5FFB7F-7EDA-4AC0-A416-3B3CCCB74B01}" destId="{196E7D34-82E3-421C-BAAF-E6EC8AF6E40C}" srcOrd="0" destOrd="0" presId="urn:microsoft.com/office/officeart/2005/8/layout/orgChart1"/>
    <dgm:cxn modelId="{B6D84B67-C357-4F6C-9BA8-E1EEC9D31413}" type="presParOf" srcId="{196E7D34-82E3-421C-BAAF-E6EC8AF6E40C}" destId="{187FE478-1A5C-45B0-BB15-3D92DAF0038F}" srcOrd="0" destOrd="0" presId="urn:microsoft.com/office/officeart/2005/8/layout/orgChart1"/>
    <dgm:cxn modelId="{C1DDB4E1-E02F-41F9-96E9-D841CC6DB31F}" type="presParOf" srcId="{196E7D34-82E3-421C-BAAF-E6EC8AF6E40C}" destId="{11E376D1-2D78-44E3-827B-522AAA64DF43}" srcOrd="1" destOrd="0" presId="urn:microsoft.com/office/officeart/2005/8/layout/orgChart1"/>
    <dgm:cxn modelId="{1184FF09-3250-4E51-A07E-C2E839E6B9B1}" type="presParOf" srcId="{5A5FFB7F-7EDA-4AC0-A416-3B3CCCB74B01}" destId="{B7647645-533E-43D8-96CF-CAFC710B3E01}" srcOrd="1" destOrd="0" presId="urn:microsoft.com/office/officeart/2005/8/layout/orgChart1"/>
    <dgm:cxn modelId="{FDD26E3B-5CCD-471B-B625-4447D665B3F0}" type="presParOf" srcId="{5A5FFB7F-7EDA-4AC0-A416-3B3CCCB74B01}" destId="{66F376D4-0C19-4F58-8CBC-C6EC25505773}" srcOrd="2" destOrd="0" presId="urn:microsoft.com/office/officeart/2005/8/layout/orgChart1"/>
    <dgm:cxn modelId="{861A2505-3A44-4C9A-9044-82E1AB21393B}" type="presParOf" srcId="{F032C618-9379-4916-9886-2211115CB232}" destId="{60805AC7-775A-43F4-8BF5-8A624A1CE913}" srcOrd="8" destOrd="0" presId="urn:microsoft.com/office/officeart/2005/8/layout/orgChart1"/>
    <dgm:cxn modelId="{57F9DC11-5F29-47DE-B6B0-E162F4F01033}" type="presParOf" srcId="{F032C618-9379-4916-9886-2211115CB232}" destId="{A983A69D-99C2-428C-B63A-38A258434BE1}" srcOrd="9" destOrd="0" presId="urn:microsoft.com/office/officeart/2005/8/layout/orgChart1"/>
    <dgm:cxn modelId="{5A29E316-B3B7-4ED2-B66F-2921CA3CA902}" type="presParOf" srcId="{A983A69D-99C2-428C-B63A-38A258434BE1}" destId="{9567D084-1087-417B-9526-8D6C70C11993}" srcOrd="0" destOrd="0" presId="urn:microsoft.com/office/officeart/2005/8/layout/orgChart1"/>
    <dgm:cxn modelId="{DC8EB447-CE4D-4785-B8E0-E1A0671D03BC}" type="presParOf" srcId="{9567D084-1087-417B-9526-8D6C70C11993}" destId="{4B28B55F-5852-4DE4-A454-6024F06BBD32}" srcOrd="0" destOrd="0" presId="urn:microsoft.com/office/officeart/2005/8/layout/orgChart1"/>
    <dgm:cxn modelId="{8188D549-2EE7-4763-9413-C3BB869111DD}" type="presParOf" srcId="{9567D084-1087-417B-9526-8D6C70C11993}" destId="{527F35F0-BFF4-49B7-9927-5332007D72DC}" srcOrd="1" destOrd="0" presId="urn:microsoft.com/office/officeart/2005/8/layout/orgChart1"/>
    <dgm:cxn modelId="{70F65CFB-A482-4197-85E8-17C70C65C50B}" type="presParOf" srcId="{A983A69D-99C2-428C-B63A-38A258434BE1}" destId="{A0A703ED-1767-47F6-BA8C-1A48443EB2EA}" srcOrd="1" destOrd="0" presId="urn:microsoft.com/office/officeart/2005/8/layout/orgChart1"/>
    <dgm:cxn modelId="{6ECCAC8D-6ECF-4E1E-A5C7-E166FFC190B6}" type="presParOf" srcId="{A983A69D-99C2-428C-B63A-38A258434BE1}" destId="{C0A00AED-169E-4B1D-BBA7-0CC1F36F7883}" srcOrd="2" destOrd="0" presId="urn:microsoft.com/office/officeart/2005/8/layout/orgChart1"/>
    <dgm:cxn modelId="{76ACAAA4-3F1E-4D6D-95C9-F9C1F85516C8}" type="presParOf" srcId="{F032C618-9379-4916-9886-2211115CB232}" destId="{D0348B49-6198-45FC-94E9-E7FD709935B6}" srcOrd="10" destOrd="0" presId="urn:microsoft.com/office/officeart/2005/8/layout/orgChart1"/>
    <dgm:cxn modelId="{432B2545-0DAB-4A13-A79D-C3E2F949CA10}" type="presParOf" srcId="{F032C618-9379-4916-9886-2211115CB232}" destId="{9C97B3D8-C4C1-4184-B377-797824BDEA99}" srcOrd="11" destOrd="0" presId="urn:microsoft.com/office/officeart/2005/8/layout/orgChart1"/>
    <dgm:cxn modelId="{1EE72D1E-683E-4237-B001-B404AB6937E4}" type="presParOf" srcId="{9C97B3D8-C4C1-4184-B377-797824BDEA99}" destId="{7780DC76-A0A8-4DBD-87AF-48A694ABEF7F}" srcOrd="0" destOrd="0" presId="urn:microsoft.com/office/officeart/2005/8/layout/orgChart1"/>
    <dgm:cxn modelId="{57D408E9-7476-4319-A61E-54D284BE134B}" type="presParOf" srcId="{7780DC76-A0A8-4DBD-87AF-48A694ABEF7F}" destId="{9E28D3DE-FEE1-42CB-A573-4EA773435D2B}" srcOrd="0" destOrd="0" presId="urn:microsoft.com/office/officeart/2005/8/layout/orgChart1"/>
    <dgm:cxn modelId="{AB0C4FC9-CCB6-447A-AF8B-B6221A2ED604}" type="presParOf" srcId="{7780DC76-A0A8-4DBD-87AF-48A694ABEF7F}" destId="{43201C07-2C98-4FB5-8928-F21832505D09}" srcOrd="1" destOrd="0" presId="urn:microsoft.com/office/officeart/2005/8/layout/orgChart1"/>
    <dgm:cxn modelId="{366E2398-DD5F-4B60-9C49-5A6D932CFBA6}" type="presParOf" srcId="{9C97B3D8-C4C1-4184-B377-797824BDEA99}" destId="{BB3F58C8-70D9-4BE4-92CA-038D81CB8C07}" srcOrd="1" destOrd="0" presId="urn:microsoft.com/office/officeart/2005/8/layout/orgChart1"/>
    <dgm:cxn modelId="{F1537D0F-1CEC-4DD7-9C84-4ED6DFC7D923}" type="presParOf" srcId="{9C97B3D8-C4C1-4184-B377-797824BDEA99}" destId="{57A04B99-6C14-41D0-B34F-6F3E153094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8B49-6198-45FC-94E9-E7FD709935B6}">
      <dsp:nvSpPr>
        <dsp:cNvPr id="0" name=""/>
        <dsp:cNvSpPr/>
      </dsp:nvSpPr>
      <dsp:spPr>
        <a:xfrm>
          <a:off x="3824450" y="478207"/>
          <a:ext cx="91440" cy="1859782"/>
        </a:xfrm>
        <a:custGeom>
          <a:avLst/>
          <a:gdLst/>
          <a:ahLst/>
          <a:cxnLst/>
          <a:rect l="0" t="0" r="0" b="0"/>
          <a:pathLst>
            <a:path>
              <a:moveTo>
                <a:pt x="45720" y="1859782"/>
              </a:moveTo>
              <a:lnTo>
                <a:pt x="45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05AC7-775A-43F4-8BF5-8A624A1CE913}">
      <dsp:nvSpPr>
        <dsp:cNvPr id="0" name=""/>
        <dsp:cNvSpPr/>
      </dsp:nvSpPr>
      <dsp:spPr>
        <a:xfrm>
          <a:off x="3824450" y="1131806"/>
          <a:ext cx="91440" cy="1206183"/>
        </a:xfrm>
        <a:custGeom>
          <a:avLst/>
          <a:gdLst/>
          <a:ahLst/>
          <a:cxnLst/>
          <a:rect l="0" t="0" r="0" b="0"/>
          <a:pathLst>
            <a:path>
              <a:moveTo>
                <a:pt x="45720" y="1206183"/>
              </a:moveTo>
              <a:lnTo>
                <a:pt x="45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E6FE-38D5-445D-96C7-D5B35875C963}">
      <dsp:nvSpPr>
        <dsp:cNvPr id="0" name=""/>
        <dsp:cNvSpPr/>
      </dsp:nvSpPr>
      <dsp:spPr>
        <a:xfrm>
          <a:off x="3824450" y="2337990"/>
          <a:ext cx="91440" cy="13339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3904"/>
              </a:lnTo>
              <a:lnTo>
                <a:pt x="135994" y="1333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F6DE8-1BE7-4FD1-A0A9-56C4AB6EC2B8}">
      <dsp:nvSpPr>
        <dsp:cNvPr id="0" name=""/>
        <dsp:cNvSpPr/>
      </dsp:nvSpPr>
      <dsp:spPr>
        <a:xfrm>
          <a:off x="3653971" y="2337990"/>
          <a:ext cx="216199" cy="1333904"/>
        </a:xfrm>
        <a:custGeom>
          <a:avLst/>
          <a:gdLst/>
          <a:ahLst/>
          <a:cxnLst/>
          <a:rect l="0" t="0" r="0" b="0"/>
          <a:pathLst>
            <a:path>
              <a:moveTo>
                <a:pt x="216199" y="0"/>
              </a:moveTo>
              <a:lnTo>
                <a:pt x="216199" y="1333904"/>
              </a:lnTo>
              <a:lnTo>
                <a:pt x="0" y="1333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03459-3B40-4D81-BB3B-0AB970E38501}">
      <dsp:nvSpPr>
        <dsp:cNvPr id="0" name=""/>
        <dsp:cNvSpPr/>
      </dsp:nvSpPr>
      <dsp:spPr>
        <a:xfrm>
          <a:off x="3824450" y="2337990"/>
          <a:ext cx="91440" cy="541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1812"/>
              </a:lnTo>
              <a:lnTo>
                <a:pt x="135994" y="541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D0844-E8DE-466E-945E-3CB5064CFD35}">
      <dsp:nvSpPr>
        <dsp:cNvPr id="0" name=""/>
        <dsp:cNvSpPr/>
      </dsp:nvSpPr>
      <dsp:spPr>
        <a:xfrm>
          <a:off x="3653971" y="2337990"/>
          <a:ext cx="216199" cy="541812"/>
        </a:xfrm>
        <a:custGeom>
          <a:avLst/>
          <a:gdLst/>
          <a:ahLst/>
          <a:cxnLst/>
          <a:rect l="0" t="0" r="0" b="0"/>
          <a:pathLst>
            <a:path>
              <a:moveTo>
                <a:pt x="216199" y="0"/>
              </a:moveTo>
              <a:lnTo>
                <a:pt x="216199" y="541812"/>
              </a:lnTo>
              <a:lnTo>
                <a:pt x="0" y="541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68414-FB8D-44D8-AB64-D9214192FD61}">
      <dsp:nvSpPr>
        <dsp:cNvPr id="0" name=""/>
        <dsp:cNvSpPr/>
      </dsp:nvSpPr>
      <dsp:spPr>
        <a:xfrm>
          <a:off x="3870170" y="2337990"/>
          <a:ext cx="2863787" cy="2093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505"/>
              </a:lnTo>
              <a:lnTo>
                <a:pt x="2863787" y="1940505"/>
              </a:lnTo>
              <a:lnTo>
                <a:pt x="2863787" y="2093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5CCB7-B1F9-41C0-B72B-B0AA62324AD3}">
      <dsp:nvSpPr>
        <dsp:cNvPr id="0" name=""/>
        <dsp:cNvSpPr/>
      </dsp:nvSpPr>
      <dsp:spPr>
        <a:xfrm>
          <a:off x="3870170" y="2337990"/>
          <a:ext cx="868498" cy="2093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505"/>
              </a:lnTo>
              <a:lnTo>
                <a:pt x="868498" y="1940505"/>
              </a:lnTo>
              <a:lnTo>
                <a:pt x="868498" y="2093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01874-2729-4BC7-AA63-D6B3ED741724}">
      <dsp:nvSpPr>
        <dsp:cNvPr id="0" name=""/>
        <dsp:cNvSpPr/>
      </dsp:nvSpPr>
      <dsp:spPr>
        <a:xfrm>
          <a:off x="2798281" y="2337990"/>
          <a:ext cx="1071889" cy="2093858"/>
        </a:xfrm>
        <a:custGeom>
          <a:avLst/>
          <a:gdLst/>
          <a:ahLst/>
          <a:cxnLst/>
          <a:rect l="0" t="0" r="0" b="0"/>
          <a:pathLst>
            <a:path>
              <a:moveTo>
                <a:pt x="1071889" y="0"/>
              </a:moveTo>
              <a:lnTo>
                <a:pt x="1071889" y="1940505"/>
              </a:lnTo>
              <a:lnTo>
                <a:pt x="0" y="1940505"/>
              </a:lnTo>
              <a:lnTo>
                <a:pt x="0" y="2093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33C5B-30AF-4940-9171-A75A6F52ED33}">
      <dsp:nvSpPr>
        <dsp:cNvPr id="0" name=""/>
        <dsp:cNvSpPr/>
      </dsp:nvSpPr>
      <dsp:spPr>
        <a:xfrm>
          <a:off x="965313" y="2337990"/>
          <a:ext cx="2904857" cy="2093880"/>
        </a:xfrm>
        <a:custGeom>
          <a:avLst/>
          <a:gdLst/>
          <a:ahLst/>
          <a:cxnLst/>
          <a:rect l="0" t="0" r="0" b="0"/>
          <a:pathLst>
            <a:path>
              <a:moveTo>
                <a:pt x="2904857" y="0"/>
              </a:moveTo>
              <a:lnTo>
                <a:pt x="2904857" y="1940527"/>
              </a:lnTo>
              <a:lnTo>
                <a:pt x="0" y="1940527"/>
              </a:lnTo>
              <a:lnTo>
                <a:pt x="0" y="2093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B957B-FFDB-4007-9F2D-D88668902C24}">
      <dsp:nvSpPr>
        <dsp:cNvPr id="0" name=""/>
        <dsp:cNvSpPr/>
      </dsp:nvSpPr>
      <dsp:spPr>
        <a:xfrm>
          <a:off x="3123302" y="1683769"/>
          <a:ext cx="1493735" cy="6542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Daglig leder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b="0" kern="1200" dirty="0" smtClean="0"/>
            <a:t>Pål Sverre Andgard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 </a:t>
          </a:r>
          <a:endParaRPr lang="nb-NO" sz="1000" kern="1200" dirty="0"/>
        </a:p>
      </dsp:txBody>
      <dsp:txXfrm>
        <a:off x="3123302" y="1683769"/>
        <a:ext cx="1493735" cy="654220"/>
      </dsp:txXfrm>
    </dsp:sp>
    <dsp:sp modelId="{E829C7DD-62F7-45D3-9D4C-C5A8F885BA92}">
      <dsp:nvSpPr>
        <dsp:cNvPr id="0" name=""/>
        <dsp:cNvSpPr/>
      </dsp:nvSpPr>
      <dsp:spPr>
        <a:xfrm>
          <a:off x="141520" y="4431870"/>
          <a:ext cx="1647585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Miljøstasjoner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1" kern="1200" dirty="0" smtClean="0"/>
            <a:t>10 medarbeidere</a:t>
          </a:r>
          <a:endParaRPr lang="nb-NO" sz="1000" b="1" kern="1200" dirty="0"/>
        </a:p>
      </dsp:txBody>
      <dsp:txXfrm>
        <a:off x="141520" y="4431870"/>
        <a:ext cx="1647585" cy="663881"/>
      </dsp:txXfrm>
    </dsp:sp>
    <dsp:sp modelId="{1797E22E-870E-44DC-9EC1-992B9D5B7626}">
      <dsp:nvSpPr>
        <dsp:cNvPr id="0" name=""/>
        <dsp:cNvSpPr/>
      </dsp:nvSpPr>
      <dsp:spPr>
        <a:xfrm>
          <a:off x="1956042" y="4431848"/>
          <a:ext cx="1684477" cy="656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Sortering og deponi               </a:t>
          </a:r>
          <a:r>
            <a:rPr lang="nb-NO" sz="1000" b="1" kern="1200" dirty="0" smtClean="0"/>
            <a:t>2 medarbeidere</a:t>
          </a:r>
          <a:endParaRPr lang="nb-NO" sz="900" b="1" kern="1200" dirty="0"/>
        </a:p>
      </dsp:txBody>
      <dsp:txXfrm>
        <a:off x="1956042" y="4431848"/>
        <a:ext cx="1684477" cy="656162"/>
      </dsp:txXfrm>
    </dsp:sp>
    <dsp:sp modelId="{A283A50E-BBD2-49F2-A244-699F48D629C8}">
      <dsp:nvSpPr>
        <dsp:cNvPr id="0" name=""/>
        <dsp:cNvSpPr/>
      </dsp:nvSpPr>
      <dsp:spPr>
        <a:xfrm>
          <a:off x="3947227" y="4431848"/>
          <a:ext cx="1582884" cy="667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Renovatører                        </a:t>
          </a:r>
          <a:r>
            <a:rPr lang="nb-NO" sz="1000" b="1" kern="1200" dirty="0" smtClean="0"/>
            <a:t>8</a:t>
          </a:r>
          <a:r>
            <a:rPr lang="nb-NO" sz="1050" b="1" kern="1200" dirty="0" smtClean="0"/>
            <a:t> medarbeidere</a:t>
          </a:r>
          <a:endParaRPr lang="nb-NO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b="1" kern="1200" dirty="0"/>
        </a:p>
      </dsp:txBody>
      <dsp:txXfrm>
        <a:off x="3947227" y="4431848"/>
        <a:ext cx="1582884" cy="667094"/>
      </dsp:txXfrm>
    </dsp:sp>
    <dsp:sp modelId="{E894AFF2-6278-4EDE-BA35-ECCD19A43887}">
      <dsp:nvSpPr>
        <dsp:cNvPr id="0" name=""/>
        <dsp:cNvSpPr/>
      </dsp:nvSpPr>
      <dsp:spPr>
        <a:xfrm>
          <a:off x="5836819" y="4431848"/>
          <a:ext cx="1794279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        Transportører</a:t>
          </a:r>
        </a:p>
      </dsp:txBody>
      <dsp:txXfrm>
        <a:off x="5836819" y="4431848"/>
        <a:ext cx="1794279" cy="663881"/>
      </dsp:txXfrm>
    </dsp:sp>
    <dsp:sp modelId="{CB287CB4-09B6-4865-B6A1-5FFF6982A3D4}">
      <dsp:nvSpPr>
        <dsp:cNvPr id="0" name=""/>
        <dsp:cNvSpPr/>
      </dsp:nvSpPr>
      <dsp:spPr>
        <a:xfrm>
          <a:off x="2160236" y="2547861"/>
          <a:ext cx="1493735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 Tjenestekjøp    økonomi, diverse</a:t>
          </a:r>
          <a:endParaRPr lang="nb-NO" sz="1200" b="1" kern="1200" dirty="0"/>
        </a:p>
      </dsp:txBody>
      <dsp:txXfrm>
        <a:off x="2160236" y="2547861"/>
        <a:ext cx="1493735" cy="663881"/>
      </dsp:txXfrm>
    </dsp:sp>
    <dsp:sp modelId="{86740A4C-184E-4316-8579-F0B5641BCAC3}">
      <dsp:nvSpPr>
        <dsp:cNvPr id="0" name=""/>
        <dsp:cNvSpPr/>
      </dsp:nvSpPr>
      <dsp:spPr>
        <a:xfrm>
          <a:off x="3960444" y="2547861"/>
          <a:ext cx="1493735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Saksbehandler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b="0" kern="1200" dirty="0" smtClean="0"/>
            <a:t>Siv H. Joramo             </a:t>
          </a:r>
          <a:endParaRPr lang="nb-NO" sz="800" b="0" kern="1200" dirty="0"/>
        </a:p>
      </dsp:txBody>
      <dsp:txXfrm>
        <a:off x="3960444" y="2547861"/>
        <a:ext cx="1493735" cy="663881"/>
      </dsp:txXfrm>
    </dsp:sp>
    <dsp:sp modelId="{92BA5E83-3DC3-4093-B8D9-378B94E44A57}">
      <dsp:nvSpPr>
        <dsp:cNvPr id="0" name=""/>
        <dsp:cNvSpPr/>
      </dsp:nvSpPr>
      <dsp:spPr>
        <a:xfrm>
          <a:off x="2160236" y="3339954"/>
          <a:ext cx="1493735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Rådgivende                 Fag-gruppe</a:t>
          </a:r>
        </a:p>
      </dsp:txBody>
      <dsp:txXfrm>
        <a:off x="2160236" y="3339954"/>
        <a:ext cx="1493735" cy="663881"/>
      </dsp:txXfrm>
    </dsp:sp>
    <dsp:sp modelId="{187FE478-1A5C-45B0-BB15-3D92DAF0038F}">
      <dsp:nvSpPr>
        <dsp:cNvPr id="0" name=""/>
        <dsp:cNvSpPr/>
      </dsp:nvSpPr>
      <dsp:spPr>
        <a:xfrm>
          <a:off x="3960444" y="3339954"/>
          <a:ext cx="1476004" cy="663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Driftsleder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0" kern="1200" dirty="0" smtClean="0"/>
            <a:t>Jan Inge Berget</a:t>
          </a:r>
          <a:r>
            <a:rPr lang="nb-NO" sz="1200" b="0" kern="1200" dirty="0" smtClean="0"/>
            <a:t>                   </a:t>
          </a:r>
          <a:r>
            <a:rPr lang="nb-NO" sz="900" b="0" kern="1200" dirty="0" smtClean="0"/>
            <a:t>    </a:t>
          </a:r>
          <a:endParaRPr lang="nb-NO" sz="1200" b="0" kern="1200" dirty="0"/>
        </a:p>
      </dsp:txBody>
      <dsp:txXfrm>
        <a:off x="3960444" y="3339954"/>
        <a:ext cx="1476004" cy="663881"/>
      </dsp:txXfrm>
    </dsp:sp>
    <dsp:sp modelId="{4B28B55F-5852-4DE4-A454-6024F06BBD32}">
      <dsp:nvSpPr>
        <dsp:cNvPr id="0" name=""/>
        <dsp:cNvSpPr/>
      </dsp:nvSpPr>
      <dsp:spPr>
        <a:xfrm>
          <a:off x="3870170" y="848866"/>
          <a:ext cx="1460508" cy="565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Styre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Leder Kåre Eide</a:t>
          </a:r>
          <a:endParaRPr lang="nb-NO" sz="1000" kern="1200" dirty="0"/>
        </a:p>
      </dsp:txBody>
      <dsp:txXfrm>
        <a:off x="3870170" y="848866"/>
        <a:ext cx="1460508" cy="565881"/>
      </dsp:txXfrm>
    </dsp:sp>
    <dsp:sp modelId="{9E28D3DE-FEE1-42CB-A573-4EA773435D2B}">
      <dsp:nvSpPr>
        <dsp:cNvPr id="0" name=""/>
        <dsp:cNvSpPr/>
      </dsp:nvSpPr>
      <dsp:spPr>
        <a:xfrm>
          <a:off x="3870170" y="171598"/>
          <a:ext cx="1460508" cy="613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Representantskap</a:t>
          </a:r>
          <a:r>
            <a:rPr lang="nb-NO" sz="1100" kern="1200" dirty="0" smtClean="0"/>
            <a:t>      </a:t>
          </a:r>
          <a:r>
            <a:rPr lang="nb-NO" sz="1000" kern="1200" dirty="0" smtClean="0"/>
            <a:t>Leder Bjarne Eiolf Holø</a:t>
          </a:r>
          <a:endParaRPr lang="nb-NO" sz="1100" kern="1200" dirty="0"/>
        </a:p>
      </dsp:txBody>
      <dsp:txXfrm>
        <a:off x="3870170" y="171598"/>
        <a:ext cx="1460508" cy="613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8F352-B38B-4337-8A6C-965342DC53ED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0838-5F89-4F79-847B-1A4631676E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63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1488A-2FF3-4732-9631-305F7548CCF4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7B9B-93D3-459B-ABBA-49A429B093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6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85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er behov for en fremtidsrettet ordning for kompostering av slam.</a:t>
            </a:r>
            <a:r>
              <a:rPr lang="nb-NO" baseline="0" dirty="0" smtClean="0"/>
              <a:t> </a:t>
            </a:r>
          </a:p>
          <a:p>
            <a:r>
              <a:rPr lang="nb-NO" dirty="0" smtClean="0"/>
              <a:t>Anlegg</a:t>
            </a:r>
            <a:r>
              <a:rPr lang="nb-NO" baseline="0" dirty="0" smtClean="0"/>
              <a:t> i hver kommune er urealistisk</a:t>
            </a:r>
            <a:endParaRPr lang="nb-NO" dirty="0" smtClean="0"/>
          </a:p>
          <a:p>
            <a:r>
              <a:rPr lang="nb-NO" dirty="0" smtClean="0"/>
              <a:t>Investeringer</a:t>
            </a:r>
            <a:r>
              <a:rPr lang="nb-NO" baseline="0" dirty="0" smtClean="0"/>
              <a:t> – bemanning – </a:t>
            </a:r>
          </a:p>
          <a:p>
            <a:r>
              <a:rPr lang="nb-NO" baseline="0" dirty="0" smtClean="0"/>
              <a:t>Utfordringer: avsetning – kapasitetsutnyttelse/få inn næringsslam -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BAFFB-9CA9-4775-A5F2-42B9B38CD6B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6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73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6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54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5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0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9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85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3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1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AB8A-C0C0-443A-A582-6D0B2BE27ECC}" type="datetimeFigureOut">
              <a:rPr lang="nb-NO" smtClean="0"/>
              <a:t>18.04.2018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1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iRhdXYwb_UAhXCKJoKHX2CDXsQjRwIBw&amp;url=http://arim.no/meldingar/2015/%C3%A5rsmelding/strategi-og-utvikling/europeisk-avfallspolitikk&amp;psig=AFQjCNHE7SKt1B5Wz8xJx5CP0RyfDGWMeA&amp;ust=14976044554483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3024336"/>
          </a:xfrm>
        </p:spPr>
        <p:txBody>
          <a:bodyPr>
            <a:noAutofit/>
          </a:bodyPr>
          <a:lstStyle/>
          <a:p>
            <a:r>
              <a:rPr lang="nb-NO" sz="6600" dirty="0" smtClean="0">
                <a:solidFill>
                  <a:schemeClr val="tx2"/>
                </a:solidFill>
              </a:rPr>
              <a:t>Info til </a:t>
            </a:r>
            <a:br>
              <a:rPr lang="nb-NO" sz="6600" dirty="0" smtClean="0">
                <a:solidFill>
                  <a:schemeClr val="tx2"/>
                </a:solidFill>
              </a:rPr>
            </a:br>
            <a:r>
              <a:rPr lang="nb-NO" sz="6600" dirty="0" smtClean="0">
                <a:solidFill>
                  <a:schemeClr val="tx2"/>
                </a:solidFill>
              </a:rPr>
              <a:t>Kontrollutvalget</a:t>
            </a:r>
            <a:r>
              <a:rPr lang="nb-NO" sz="7200" dirty="0" smtClean="0">
                <a:solidFill>
                  <a:schemeClr val="tx2"/>
                </a:solidFill>
              </a:rPr>
              <a:t/>
            </a:r>
            <a:br>
              <a:rPr lang="nb-NO" sz="7200" dirty="0" smtClean="0">
                <a:solidFill>
                  <a:schemeClr val="tx2"/>
                </a:solidFill>
              </a:rPr>
            </a:br>
            <a:r>
              <a:rPr lang="nb-NO" sz="2800" dirty="0" smtClean="0">
                <a:solidFill>
                  <a:schemeClr val="tx2"/>
                </a:solidFill>
              </a:rPr>
              <a:t> </a:t>
            </a:r>
            <a:r>
              <a:rPr lang="nb-NO" sz="4800" dirty="0" smtClean="0">
                <a:solidFill>
                  <a:schemeClr val="tx2"/>
                </a:solidFill>
              </a:rPr>
              <a:t/>
            </a:r>
            <a:br>
              <a:rPr lang="nb-NO" sz="4800" dirty="0" smtClean="0">
                <a:solidFill>
                  <a:schemeClr val="tx2"/>
                </a:solidFill>
              </a:rPr>
            </a:br>
            <a:r>
              <a:rPr lang="nb-NO" sz="4000" dirty="0" smtClean="0">
                <a:solidFill>
                  <a:schemeClr val="tx2"/>
                </a:solidFill>
              </a:rPr>
              <a:t>18.april 2018</a:t>
            </a:r>
            <a:r>
              <a:rPr lang="nb-NO" sz="4800" dirty="0" smtClean="0">
                <a:solidFill>
                  <a:schemeClr val="tx2"/>
                </a:solidFill>
              </a:rPr>
              <a:t/>
            </a:r>
            <a:br>
              <a:rPr lang="nb-NO" sz="4800" dirty="0" smtClean="0">
                <a:solidFill>
                  <a:schemeClr val="tx2"/>
                </a:solidFill>
              </a:rPr>
            </a:br>
            <a:endParaRPr lang="nb-NO" sz="48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20080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Bedre kildesortering av papir.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7585" y="2420888"/>
            <a:ext cx="7272808" cy="352839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nb-NO" sz="3600" dirty="0" smtClean="0">
                <a:solidFill>
                  <a:schemeClr val="tx2"/>
                </a:solidFill>
              </a:rPr>
              <a:t> </a:t>
            </a:r>
            <a:r>
              <a:rPr lang="nb-NO" sz="2800" dirty="0" smtClean="0">
                <a:solidFill>
                  <a:schemeClr val="tx2"/>
                </a:solidFill>
              </a:rPr>
              <a:t>Mengder utsortert.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Dagens ordninger:		33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Selvbetjente returpunkt:	40</a:t>
            </a:r>
            <a:r>
              <a:rPr lang="nb-NO" sz="2400" b="1" baseline="30000" dirty="0" smtClean="0">
                <a:solidFill>
                  <a:schemeClr val="tx2"/>
                </a:solidFill>
              </a:rPr>
              <a:t>+</a:t>
            </a:r>
            <a:r>
              <a:rPr lang="nb-NO" sz="2400" dirty="0" smtClean="0">
                <a:solidFill>
                  <a:schemeClr val="tx2"/>
                </a:solidFill>
              </a:rPr>
              <a:t>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Dunk, erfaringstall: 		50</a:t>
            </a:r>
            <a:r>
              <a:rPr lang="nb-NO" sz="2400" b="1" baseline="30000" dirty="0" smtClean="0">
                <a:solidFill>
                  <a:schemeClr val="tx2"/>
                </a:solidFill>
              </a:rPr>
              <a:t>+</a:t>
            </a:r>
            <a:r>
              <a:rPr lang="nb-NO" sz="2400" dirty="0" smtClean="0">
                <a:solidFill>
                  <a:schemeClr val="tx2"/>
                </a:solidFill>
              </a:rPr>
              <a:t>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Potensial: 200 - 300 tonn mer papir til 			  	  materialgjenvinning.</a:t>
            </a:r>
            <a:endParaRPr lang="nb-NO" sz="36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Innfører kildesortering av plastemballasje i husholdninger.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612" y="2564904"/>
            <a:ext cx="698477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3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2"/>
                </a:solidFill>
              </a:rPr>
              <a:t>Mengder utsortert.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endParaRPr lang="nb-NO" sz="2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Hver person produserer 20-25 kg pr år.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Det samles inn om lag 7 kg pr person pr år</a:t>
            </a:r>
            <a:r>
              <a:rPr lang="nb-NO" sz="2400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20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Potensial: </a:t>
            </a:r>
            <a:r>
              <a:rPr lang="nb-NO" sz="2400" dirty="0" smtClean="0">
                <a:solidFill>
                  <a:schemeClr val="tx2"/>
                </a:solidFill>
              </a:rPr>
              <a:t>130 </a:t>
            </a:r>
            <a:r>
              <a:rPr lang="nb-NO" sz="2400" dirty="0">
                <a:solidFill>
                  <a:schemeClr val="tx2"/>
                </a:solidFill>
              </a:rPr>
              <a:t>tonn </a:t>
            </a:r>
            <a:r>
              <a:rPr lang="nb-NO" sz="2400" dirty="0" smtClean="0">
                <a:solidFill>
                  <a:schemeClr val="tx2"/>
                </a:solidFill>
              </a:rPr>
              <a:t>mer plast til material-gjenvinning ( + økte mengder fra bedrifter )</a:t>
            </a:r>
          </a:p>
          <a:p>
            <a:pPr marL="0" indent="0">
              <a:buNone/>
            </a:pPr>
            <a:endParaRPr lang="nb-NO" sz="19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18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b-NO" sz="1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1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2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b-NO" sz="15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b-NO" sz="17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/>
          </a:bodyPr>
          <a:lstStyle/>
          <a:p>
            <a:r>
              <a:rPr lang="nb-NO" sz="1000" dirty="0" smtClean="0">
                <a:solidFill>
                  <a:schemeClr val="tx2"/>
                </a:solidFill>
              </a:rPr>
              <a:t>.</a:t>
            </a:r>
            <a:endParaRPr lang="nb-NO" sz="1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4176464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633592" y="1340768"/>
            <a:ext cx="775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Vil renovasjonsgebyrene øke framover ?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06651" y="23488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solidFill>
                <a:schemeClr val="tx2"/>
              </a:solidFill>
            </a:endParaRPr>
          </a:p>
          <a:p>
            <a:r>
              <a:rPr lang="nb-NO" sz="2400" dirty="0">
                <a:solidFill>
                  <a:schemeClr val="tx2"/>
                </a:solidFill>
              </a:rPr>
              <a:t>Tall for 2017, inkl. </a:t>
            </a:r>
            <a:r>
              <a:rPr lang="nb-NO" sz="2400" dirty="0" smtClean="0">
                <a:solidFill>
                  <a:schemeClr val="tx2"/>
                </a:solidFill>
              </a:rPr>
              <a:t>mva.</a:t>
            </a:r>
            <a:endParaRPr lang="nb-NO" sz="2400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 </a:t>
            </a:r>
          </a:p>
          <a:p>
            <a:r>
              <a:rPr lang="nb-NO" sz="2000" dirty="0">
                <a:solidFill>
                  <a:schemeClr val="tx2"/>
                </a:solidFill>
              </a:rPr>
              <a:t>NGR, </a:t>
            </a:r>
            <a:r>
              <a:rPr lang="nb-NO" sz="2000" dirty="0" err="1">
                <a:solidFill>
                  <a:schemeClr val="tx2"/>
                </a:solidFill>
              </a:rPr>
              <a:t>gj.snitt</a:t>
            </a:r>
            <a:r>
              <a:rPr lang="nb-NO" sz="2000" dirty="0">
                <a:solidFill>
                  <a:schemeClr val="tx2"/>
                </a:solidFill>
              </a:rPr>
              <a:t> for eierkommunene</a:t>
            </a:r>
            <a:r>
              <a:rPr lang="nb-NO" sz="2000" dirty="0" smtClean="0">
                <a:solidFill>
                  <a:schemeClr val="tx2"/>
                </a:solidFill>
              </a:rPr>
              <a:t>……</a:t>
            </a:r>
            <a:r>
              <a:rPr lang="nb-NO" sz="2000" dirty="0">
                <a:solidFill>
                  <a:schemeClr val="tx2"/>
                </a:solidFill>
              </a:rPr>
              <a:t>	kr 2.466</a:t>
            </a:r>
          </a:p>
          <a:p>
            <a:r>
              <a:rPr lang="nb-NO" sz="2000" dirty="0">
                <a:solidFill>
                  <a:schemeClr val="tx2"/>
                </a:solidFill>
              </a:rPr>
              <a:t>Hedmark og Oppland, </a:t>
            </a:r>
            <a:r>
              <a:rPr lang="nb-NO" sz="2000" dirty="0" err="1">
                <a:solidFill>
                  <a:schemeClr val="tx2"/>
                </a:solidFill>
              </a:rPr>
              <a:t>gj.snitt</a:t>
            </a:r>
            <a:r>
              <a:rPr lang="nb-NO" sz="2000" dirty="0" smtClean="0">
                <a:solidFill>
                  <a:schemeClr val="tx2"/>
                </a:solidFill>
              </a:rPr>
              <a:t>………….</a:t>
            </a:r>
            <a:r>
              <a:rPr lang="nb-NO" sz="2000" dirty="0">
                <a:solidFill>
                  <a:schemeClr val="tx2"/>
                </a:solidFill>
              </a:rPr>
              <a:t>	kr 2.780</a:t>
            </a:r>
          </a:p>
          <a:p>
            <a:r>
              <a:rPr lang="nb-NO" sz="2000" dirty="0">
                <a:solidFill>
                  <a:schemeClr val="tx2"/>
                </a:solidFill>
              </a:rPr>
              <a:t>Landet, </a:t>
            </a:r>
            <a:r>
              <a:rPr lang="nb-NO" sz="2000" dirty="0" err="1" smtClean="0">
                <a:solidFill>
                  <a:schemeClr val="tx2"/>
                </a:solidFill>
              </a:rPr>
              <a:t>gj.snitt</a:t>
            </a:r>
            <a:r>
              <a:rPr lang="nb-NO" sz="2000" dirty="0" smtClean="0">
                <a:solidFill>
                  <a:schemeClr val="tx2"/>
                </a:solidFill>
              </a:rPr>
              <a:t>…………………………………</a:t>
            </a:r>
            <a:r>
              <a:rPr lang="nb-NO" sz="2000" dirty="0">
                <a:solidFill>
                  <a:schemeClr val="tx2"/>
                </a:solidFill>
              </a:rPr>
              <a:t>	kr 3.355</a:t>
            </a:r>
          </a:p>
          <a:p>
            <a:r>
              <a:rPr lang="nb-NO" sz="2000" dirty="0">
                <a:solidFill>
                  <a:schemeClr val="tx2"/>
                </a:solidFill>
              </a:rPr>
              <a:t> </a:t>
            </a:r>
          </a:p>
          <a:p>
            <a:r>
              <a:rPr lang="nb-NO" sz="2000" dirty="0">
                <a:solidFill>
                  <a:schemeClr val="tx2"/>
                </a:solidFill>
              </a:rPr>
              <a:t>Oslo, minstegebyr</a:t>
            </a:r>
            <a:r>
              <a:rPr lang="nb-NO" sz="2000" dirty="0" smtClean="0">
                <a:solidFill>
                  <a:schemeClr val="tx2"/>
                </a:solidFill>
              </a:rPr>
              <a:t>.…………………………..</a:t>
            </a:r>
            <a:r>
              <a:rPr lang="nb-NO" sz="2000" dirty="0">
                <a:solidFill>
                  <a:schemeClr val="tx2"/>
                </a:solidFill>
              </a:rPr>
              <a:t>	kr 4.613</a:t>
            </a:r>
          </a:p>
          <a:p>
            <a:r>
              <a:rPr lang="nb-NO" sz="2000" dirty="0">
                <a:solidFill>
                  <a:schemeClr val="tx2"/>
                </a:solidFill>
              </a:rPr>
              <a:t>Trondheim, minstegebyr</a:t>
            </a:r>
            <a:r>
              <a:rPr lang="nb-NO" sz="2000" dirty="0" smtClean="0">
                <a:solidFill>
                  <a:schemeClr val="tx2"/>
                </a:solidFill>
              </a:rPr>
              <a:t>…………………</a:t>
            </a:r>
            <a:r>
              <a:rPr lang="nb-NO" sz="2000" dirty="0">
                <a:solidFill>
                  <a:schemeClr val="tx2"/>
                </a:solidFill>
              </a:rPr>
              <a:t>	kr </a:t>
            </a:r>
            <a:r>
              <a:rPr lang="nb-NO" sz="2000" dirty="0" smtClean="0">
                <a:solidFill>
                  <a:schemeClr val="tx2"/>
                </a:solidFill>
              </a:rPr>
              <a:t>2.763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				</a:t>
            </a:r>
            <a:r>
              <a:rPr lang="nb-NO" sz="1100" dirty="0" smtClean="0">
                <a:solidFill>
                  <a:schemeClr val="tx2"/>
                </a:solidFill>
              </a:rPr>
              <a:t>Kilde: SSB, TRV, Renovasjonsetaten i Oslo.</a:t>
            </a:r>
            <a:endParaRPr lang="nb-NO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648072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Hvor blir det av avfallet vårt?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404279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tx2"/>
                </a:solidFill>
              </a:rPr>
              <a:t>Sluttbehandling:</a:t>
            </a:r>
          </a:p>
          <a:p>
            <a:pPr marL="0" indent="0">
              <a:buNone/>
            </a:pPr>
            <a:endParaRPr lang="nb-NO" sz="13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600" dirty="0">
                <a:solidFill>
                  <a:schemeClr val="tx2"/>
                </a:solidFill>
              </a:rPr>
              <a:t>Energigjenvinning, </a:t>
            </a:r>
            <a:r>
              <a:rPr lang="nb-NO" sz="2600" dirty="0" smtClean="0">
                <a:solidFill>
                  <a:schemeClr val="tx2"/>
                </a:solidFill>
              </a:rPr>
              <a:t>66%.</a:t>
            </a:r>
            <a:endParaRPr lang="nb-NO" sz="26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700" dirty="0">
                <a:solidFill>
                  <a:schemeClr val="tx2"/>
                </a:solidFill>
              </a:rPr>
              <a:t>Restavfall, inkl. våtorganisk, trevirke, plast, farlig avfall</a:t>
            </a:r>
            <a:r>
              <a:rPr lang="nb-NO" sz="1900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600" dirty="0">
                <a:solidFill>
                  <a:schemeClr val="tx2"/>
                </a:solidFill>
              </a:rPr>
              <a:t>Materialgjenvinning, </a:t>
            </a:r>
            <a:r>
              <a:rPr lang="nb-NO" sz="2600" dirty="0" smtClean="0">
                <a:solidFill>
                  <a:schemeClr val="tx2"/>
                </a:solidFill>
              </a:rPr>
              <a:t>19%.</a:t>
            </a:r>
            <a:endParaRPr lang="nb-NO" sz="26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700" dirty="0">
                <a:solidFill>
                  <a:schemeClr val="tx2"/>
                </a:solidFill>
              </a:rPr>
              <a:t>Metall, batterier, papp, papir, landbruksplast, EE-avfall, glass</a:t>
            </a:r>
            <a:r>
              <a:rPr lang="nb-NO" sz="1700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9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600" dirty="0">
                <a:solidFill>
                  <a:schemeClr val="tx2"/>
                </a:solidFill>
              </a:rPr>
              <a:t>Gjenbruk, mm, </a:t>
            </a:r>
            <a:r>
              <a:rPr lang="nb-NO" sz="2600" dirty="0" smtClean="0">
                <a:solidFill>
                  <a:schemeClr val="tx2"/>
                </a:solidFill>
              </a:rPr>
              <a:t>10%. </a:t>
            </a:r>
            <a:endParaRPr lang="nb-NO" sz="26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700" dirty="0">
                <a:solidFill>
                  <a:schemeClr val="tx2"/>
                </a:solidFill>
              </a:rPr>
              <a:t>Hageavfall, arm. betong, klær</a:t>
            </a:r>
            <a:r>
              <a:rPr lang="nb-NO" sz="1700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9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600" dirty="0" smtClean="0">
                <a:solidFill>
                  <a:schemeClr val="tx2"/>
                </a:solidFill>
              </a:rPr>
              <a:t>Deponi, </a:t>
            </a:r>
            <a:r>
              <a:rPr lang="nb-NO" sz="2600" dirty="0">
                <a:solidFill>
                  <a:schemeClr val="tx2"/>
                </a:solidFill>
              </a:rPr>
              <a:t>5</a:t>
            </a:r>
            <a:r>
              <a:rPr lang="nb-NO" sz="2600" dirty="0" smtClean="0">
                <a:solidFill>
                  <a:schemeClr val="tx2"/>
                </a:solidFill>
              </a:rPr>
              <a:t>%.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700" dirty="0" err="1" smtClean="0">
                <a:solidFill>
                  <a:schemeClr val="tx2"/>
                </a:solidFill>
              </a:rPr>
              <a:t>Inèrte</a:t>
            </a:r>
            <a:r>
              <a:rPr lang="nb-NO" sz="1700" dirty="0" smtClean="0">
                <a:solidFill>
                  <a:schemeClr val="tx2"/>
                </a:solidFill>
              </a:rPr>
              <a:t> masser, mineralull, ristegods. </a:t>
            </a:r>
          </a:p>
          <a:p>
            <a:pPr>
              <a:buFont typeface="Wingdings" panose="05000000000000000000" pitchFamily="2" charset="2"/>
              <a:buChar char="q"/>
            </a:pP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tatkraft Heimd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810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/>
          </a:bodyPr>
          <a:lstStyle/>
          <a:p>
            <a:r>
              <a:rPr lang="nb-NO" sz="1000" dirty="0" smtClean="0">
                <a:solidFill>
                  <a:schemeClr val="tx2"/>
                </a:solidFill>
              </a:rPr>
              <a:t>.</a:t>
            </a:r>
            <a:endParaRPr lang="nb-NO" sz="1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3888432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971600" y="184482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>
                <a:solidFill>
                  <a:schemeClr val="tx2"/>
                </a:solidFill>
              </a:rPr>
              <a:t>Felles anlegg for kompostering av </a:t>
            </a:r>
            <a:r>
              <a:rPr lang="nb-NO" sz="4800" dirty="0" err="1" smtClean="0">
                <a:solidFill>
                  <a:schemeClr val="tx2"/>
                </a:solidFill>
              </a:rPr>
              <a:t>septikkslam</a:t>
            </a:r>
            <a:r>
              <a:rPr lang="nb-NO" sz="4800" dirty="0" smtClean="0">
                <a:solidFill>
                  <a:schemeClr val="tx2"/>
                </a:solidFill>
              </a:rPr>
              <a:t> i Nord-Gudbrandsdal ?</a:t>
            </a:r>
            <a:endParaRPr lang="nb-NO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511pasv\AppData\Local\Microsoft\Windows\Temporary Internet Files\Content.Outlook\68N1LR4J\slam2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038600" cy="35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511pasv\AppData\Local\Microsoft\Windows\Temporary Internet Files\Content.Outlook\68N1LR4J\slam4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038600" cy="35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tel 6"/>
          <p:cNvSpPr txBox="1">
            <a:spLocks noGrp="1"/>
          </p:cNvSpPr>
          <p:nvPr>
            <p:ph type="title"/>
          </p:nvPr>
        </p:nvSpPr>
        <p:spPr>
          <a:xfrm>
            <a:off x="611560" y="143056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tx2"/>
                </a:solidFill>
              </a:rPr>
              <a:t>Dagens anlegg på Myrmoen.</a:t>
            </a:r>
            <a:endParaRPr lang="nb-NO" sz="4000" dirty="0">
              <a:solidFill>
                <a:schemeClr val="tx2"/>
              </a:solidFill>
            </a:endParaRPr>
          </a:p>
        </p:txBody>
      </p:sp>
      <p:pic>
        <p:nvPicPr>
          <p:cNvPr id="8" name="Picture 2" descr="ngr logo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tt linje 8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A06-64C1-477C-BCC7-4A3495B0F24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 txBox="1">
            <a:spLocks noGrp="1"/>
          </p:cNvSpPr>
          <p:nvPr>
            <p:ph type="title"/>
          </p:nvPr>
        </p:nvSpPr>
        <p:spPr>
          <a:xfrm>
            <a:off x="611560" y="120720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tx2"/>
                </a:solidFill>
              </a:rPr>
              <a:t>F</a:t>
            </a:r>
            <a:r>
              <a:rPr lang="nb-NO" sz="4000" dirty="0" smtClean="0">
                <a:solidFill>
                  <a:schemeClr val="tx2"/>
                </a:solidFill>
              </a:rPr>
              <a:t>erdig produkt.</a:t>
            </a:r>
            <a:endParaRPr lang="nb-NO" sz="4000" dirty="0">
              <a:solidFill>
                <a:schemeClr val="tx2"/>
              </a:solidFill>
            </a:endParaRPr>
          </a:p>
        </p:txBody>
      </p:sp>
      <p:pic>
        <p:nvPicPr>
          <p:cNvPr id="8" name="Picture 2" descr="ngr lo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tt linje 8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6247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A06-64C1-477C-BCC7-4A3495B0F24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9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/>
          </a:bodyPr>
          <a:lstStyle/>
          <a:p>
            <a:r>
              <a:rPr lang="nb-NO" sz="1000" dirty="0" smtClean="0">
                <a:solidFill>
                  <a:schemeClr val="tx2"/>
                </a:solidFill>
              </a:rPr>
              <a:t>.</a:t>
            </a:r>
            <a:endParaRPr lang="nb-NO" sz="1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3888432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936105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Eier- og ansvarsforhold.</a:t>
            </a:r>
            <a:endParaRPr lang="nb-NO" sz="40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95636" y="2276872"/>
            <a:ext cx="6552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Innbyggertall og ansvarsfordeling pr. 1.januar 2018: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60116"/>
              </p:ext>
            </p:extLst>
          </p:nvPr>
        </p:nvGraphicFramePr>
        <p:xfrm>
          <a:off x="2017395" y="3284981"/>
          <a:ext cx="5109210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2050549"/>
                <a:gridCol w="1296144"/>
                <a:gridCol w="1762517"/>
              </a:tblGrid>
              <a:tr h="28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Skjåk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170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11,62 %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Lom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332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12,49 %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Vågå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3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622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19,40 %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Sel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5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872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31,44 %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Lesja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039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10,92 %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Dovre kommune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639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14,12 %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Sum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18 674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nb-NO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100,00 %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215008" y="908720"/>
            <a:ext cx="8821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Rectangle 1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21954739"/>
              </p:ext>
            </p:extLst>
          </p:nvPr>
        </p:nvGraphicFramePr>
        <p:xfrm>
          <a:off x="755576" y="1124744"/>
          <a:ext cx="7632848" cy="545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6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504056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Kjøring i egen regi.</a:t>
            </a:r>
            <a:endParaRPr lang="nb-NO" sz="40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5489"/>
            <a:ext cx="41044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3" y="1695487"/>
            <a:ext cx="3790776" cy="489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Kjøring i egen regi.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3888432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141"/>
          <a:stretch/>
        </p:blipFill>
        <p:spPr bwMode="auto">
          <a:xfrm>
            <a:off x="1188327" y="1700808"/>
            <a:ext cx="70503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648072"/>
          </a:xfrm>
        </p:spPr>
        <p:txBody>
          <a:bodyPr>
            <a:no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.</a:t>
            </a:r>
            <a:endParaRPr lang="nb-NO" sz="8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632848" cy="1633736"/>
          </a:xfrm>
        </p:spPr>
        <p:txBody>
          <a:bodyPr>
            <a:norm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755576" y="13407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tx2"/>
                </a:solidFill>
              </a:rPr>
              <a:t>Investeringsbudsjett 2018.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87624" y="2564904"/>
            <a:ext cx="6768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400" dirty="0">
                <a:solidFill>
                  <a:schemeClr val="tx2"/>
                </a:solidFill>
              </a:rPr>
              <a:t>4 </a:t>
            </a:r>
            <a:r>
              <a:rPr lang="nb-NO" sz="2400" dirty="0" smtClean="0">
                <a:solidFill>
                  <a:schemeClr val="tx2"/>
                </a:solidFill>
              </a:rPr>
              <a:t>stk. </a:t>
            </a:r>
            <a:r>
              <a:rPr lang="nb-NO" sz="2400" dirty="0" err="1">
                <a:solidFill>
                  <a:schemeClr val="tx2"/>
                </a:solidFill>
              </a:rPr>
              <a:t>komprimatorbiler</a:t>
            </a:r>
            <a:r>
              <a:rPr lang="nb-NO" sz="2400" dirty="0" smtClean="0">
                <a:solidFill>
                  <a:schemeClr val="tx2"/>
                </a:solidFill>
              </a:rPr>
              <a:t>………………</a:t>
            </a:r>
            <a:r>
              <a:rPr lang="nb-NO" sz="2400" dirty="0">
                <a:solidFill>
                  <a:schemeClr val="tx2"/>
                </a:solidFill>
              </a:rPr>
              <a:t>	kr   8,4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1 </a:t>
            </a:r>
            <a:r>
              <a:rPr lang="nb-NO" sz="2400" dirty="0" smtClean="0">
                <a:solidFill>
                  <a:schemeClr val="tx2"/>
                </a:solidFill>
              </a:rPr>
              <a:t>stk. </a:t>
            </a:r>
            <a:r>
              <a:rPr lang="nb-NO" sz="2400" dirty="0">
                <a:solidFill>
                  <a:schemeClr val="tx2"/>
                </a:solidFill>
              </a:rPr>
              <a:t>brukt </a:t>
            </a:r>
            <a:r>
              <a:rPr lang="nb-NO" sz="2400" dirty="0" err="1">
                <a:solidFill>
                  <a:schemeClr val="tx2"/>
                </a:solidFill>
              </a:rPr>
              <a:t>komprimatorbil</a:t>
            </a:r>
            <a:r>
              <a:rPr lang="nb-NO" sz="2400" dirty="0" smtClean="0">
                <a:solidFill>
                  <a:schemeClr val="tx2"/>
                </a:solidFill>
              </a:rPr>
              <a:t>………..</a:t>
            </a:r>
            <a:r>
              <a:rPr lang="nb-NO" sz="2400" dirty="0">
                <a:solidFill>
                  <a:schemeClr val="tx2"/>
                </a:solidFill>
              </a:rPr>
              <a:t>	kr   0,5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Utskifting av containere………………	kr   1,0 mill</a:t>
            </a:r>
            <a:r>
              <a:rPr lang="nb-NO" sz="2400" dirty="0" smtClean="0">
                <a:solidFill>
                  <a:schemeClr val="tx2"/>
                </a:solidFill>
              </a:rPr>
              <a:t>.</a:t>
            </a:r>
            <a:endParaRPr lang="nb-NO" sz="2400" dirty="0">
              <a:solidFill>
                <a:schemeClr val="tx2"/>
              </a:solidFill>
            </a:endParaRP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Maskiner til slamanlegg………………	kr   </a:t>
            </a:r>
            <a:r>
              <a:rPr lang="nb-NO" sz="2400" dirty="0" smtClean="0">
                <a:solidFill>
                  <a:schemeClr val="tx2"/>
                </a:solidFill>
              </a:rPr>
              <a:t>4,0 </a:t>
            </a:r>
            <a:r>
              <a:rPr lang="nb-NO" sz="2400" dirty="0">
                <a:solidFill>
                  <a:schemeClr val="tx2"/>
                </a:solidFill>
              </a:rPr>
              <a:t>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Gravemaskiner, 2 </a:t>
            </a:r>
            <a:r>
              <a:rPr lang="nb-NO" sz="2400" dirty="0" err="1" smtClean="0">
                <a:solidFill>
                  <a:schemeClr val="tx2"/>
                </a:solidFill>
              </a:rPr>
              <a:t>stk</a:t>
            </a:r>
            <a:r>
              <a:rPr lang="nb-NO" sz="2400" dirty="0" smtClean="0">
                <a:solidFill>
                  <a:schemeClr val="tx2"/>
                </a:solidFill>
              </a:rPr>
              <a:t> brukte……….</a:t>
            </a:r>
            <a:r>
              <a:rPr lang="nb-NO" sz="2400" dirty="0">
                <a:solidFill>
                  <a:schemeClr val="tx2"/>
                </a:solidFill>
              </a:rPr>
              <a:t>	kr   1,0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Varebiler, 2 </a:t>
            </a:r>
            <a:r>
              <a:rPr lang="nb-NO" sz="2400" dirty="0" err="1">
                <a:solidFill>
                  <a:schemeClr val="tx2"/>
                </a:solidFill>
              </a:rPr>
              <a:t>stk</a:t>
            </a:r>
            <a:r>
              <a:rPr lang="nb-NO" sz="2400" dirty="0" smtClean="0">
                <a:solidFill>
                  <a:schemeClr val="tx2"/>
                </a:solidFill>
              </a:rPr>
              <a:t>…………………………….</a:t>
            </a:r>
            <a:r>
              <a:rPr lang="nb-NO" sz="2400" dirty="0">
                <a:solidFill>
                  <a:schemeClr val="tx2"/>
                </a:solidFill>
              </a:rPr>
              <a:t>	kr   </a:t>
            </a:r>
            <a:r>
              <a:rPr lang="nb-NO" sz="2400" dirty="0" smtClean="0">
                <a:solidFill>
                  <a:schemeClr val="tx2"/>
                </a:solidFill>
              </a:rPr>
              <a:t>0,6 </a:t>
            </a:r>
            <a:r>
              <a:rPr lang="nb-NO" sz="2400" dirty="0">
                <a:solidFill>
                  <a:schemeClr val="tx2"/>
                </a:solidFill>
              </a:rPr>
              <a:t>mill. </a:t>
            </a:r>
          </a:p>
          <a:p>
            <a:pPr algn="ctr"/>
            <a:r>
              <a:rPr lang="nb-NO" sz="2400" dirty="0" smtClean="0">
                <a:solidFill>
                  <a:schemeClr val="tx2"/>
                </a:solidFill>
              </a:rPr>
              <a:t>………………………………………………………………………………..</a:t>
            </a:r>
            <a:endParaRPr lang="nb-NO" sz="2400" dirty="0">
              <a:solidFill>
                <a:schemeClr val="tx2"/>
              </a:solidFill>
            </a:endParaRPr>
          </a:p>
          <a:p>
            <a:pPr algn="ctr"/>
            <a:r>
              <a:rPr lang="nb-NO" sz="2400" dirty="0">
                <a:solidFill>
                  <a:schemeClr val="tx2"/>
                </a:solidFill>
              </a:rPr>
              <a:t>	Sum			</a:t>
            </a:r>
            <a:r>
              <a:rPr lang="nb-NO" sz="2400" dirty="0" smtClean="0">
                <a:solidFill>
                  <a:schemeClr val="tx2"/>
                </a:solidFill>
              </a:rPr>
              <a:t>	kr 15,5 </a:t>
            </a:r>
            <a:r>
              <a:rPr lang="nb-NO" sz="2400" dirty="0">
                <a:solidFill>
                  <a:schemeClr val="tx2"/>
                </a:solidFill>
              </a:rPr>
              <a:t>mill.</a:t>
            </a:r>
          </a:p>
          <a:p>
            <a:pPr algn="ctr"/>
            <a:r>
              <a:rPr lang="nb-NO" sz="2400" dirty="0" smtClean="0">
                <a:solidFill>
                  <a:schemeClr val="tx2"/>
                </a:solidFill>
              </a:rPr>
              <a:t>………………………………………………………………………………..</a:t>
            </a:r>
            <a:r>
              <a:rPr lang="nb-NO" sz="2400" dirty="0"/>
              <a:t>	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A06-64C1-477C-BCC7-4A3495B0F24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9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Bilderesult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Bilderesulta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6" name="Picture 6" descr="Bilderesult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4644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755576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Mer kildesortering i Nord-Gudbrandsdal</a:t>
            </a:r>
            <a:endParaRPr lang="nb-NO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0656" cy="792088"/>
          </a:xfrm>
        </p:spPr>
        <p:txBody>
          <a:bodyPr>
            <a:normAutofit fontScale="90000"/>
          </a:bodyPr>
          <a:lstStyle/>
          <a:p>
            <a:r>
              <a:rPr lang="nb-NO" sz="3300" dirty="0" smtClean="0">
                <a:solidFill>
                  <a:schemeClr val="tx2"/>
                </a:solidFill>
              </a:rPr>
              <a:t>Kildesortering – nye krav til materialgjenvinning.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632847" cy="4680520"/>
          </a:xfrm>
        </p:spPr>
        <p:txBody>
          <a:bodyPr>
            <a:normAutofit fontScale="62500" lnSpcReduction="20000"/>
          </a:bodyPr>
          <a:lstStyle/>
          <a:p>
            <a:pPr algn="l"/>
            <a:endParaRPr lang="nb-NO" sz="11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b-NO" sz="3800" u="sng" dirty="0" smtClean="0">
                <a:solidFill>
                  <a:schemeClr val="tx2"/>
                </a:solidFill>
              </a:rPr>
              <a:t>EU sitt regelverk </a:t>
            </a:r>
            <a:r>
              <a:rPr lang="nb-NO" sz="3000" dirty="0" smtClean="0">
                <a:solidFill>
                  <a:schemeClr val="tx2"/>
                </a:solidFill>
              </a:rPr>
              <a:t>		</a:t>
            </a:r>
            <a:r>
              <a:rPr lang="nb-NO" sz="3800" u="sng" dirty="0" smtClean="0">
                <a:solidFill>
                  <a:schemeClr val="tx2"/>
                </a:solidFill>
              </a:rPr>
              <a:t>Norge rapporterer (2015</a:t>
            </a:r>
            <a:r>
              <a:rPr lang="nb-NO" sz="3600" u="sng" dirty="0" smtClean="0">
                <a:solidFill>
                  <a:schemeClr val="tx2"/>
                </a:solidFill>
              </a:rPr>
              <a:t>)</a:t>
            </a:r>
          </a:p>
          <a:p>
            <a:pPr lvl="1" algn="l"/>
            <a:r>
              <a:rPr lang="nb-NO" sz="2900" b="1" dirty="0" smtClean="0">
                <a:solidFill>
                  <a:schemeClr val="tx2"/>
                </a:solidFill>
              </a:rPr>
              <a:t>2020: 50% for avfall</a:t>
            </a:r>
            <a:r>
              <a:rPr lang="nb-NO" sz="2900" dirty="0" smtClean="0">
                <a:solidFill>
                  <a:schemeClr val="tx2"/>
                </a:solidFill>
              </a:rPr>
              <a:t>			36%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55% for avfall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60% for avfall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65% for all emballasje		55%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70%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smtClean="0">
                <a:solidFill>
                  <a:schemeClr val="tx2"/>
                </a:solidFill>
              </a:rPr>
              <a:t> </a:t>
            </a:r>
            <a:r>
              <a:rPr lang="nb-NO" sz="2900" dirty="0" smtClean="0">
                <a:solidFill>
                  <a:schemeClr val="tx2"/>
                </a:solidFill>
              </a:rPr>
              <a:t>for all emballasje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50% for plastemballasje		37%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55% for plastemballasje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>
                <a:solidFill>
                  <a:schemeClr val="tx2"/>
                </a:solidFill>
              </a:rPr>
              <a:t>2025: 25% for tre-emballasje	</a:t>
            </a:r>
            <a:r>
              <a:rPr lang="nb-NO" sz="2900" dirty="0" smtClean="0">
                <a:solidFill>
                  <a:schemeClr val="tx2"/>
                </a:solidFill>
              </a:rPr>
              <a:t>	  </a:t>
            </a:r>
            <a:r>
              <a:rPr lang="nb-NO" sz="2900" dirty="0">
                <a:solidFill>
                  <a:schemeClr val="tx2"/>
                </a:solidFill>
              </a:rPr>
              <a:t>8%</a:t>
            </a:r>
          </a:p>
          <a:p>
            <a:pPr lvl="1" algn="l"/>
            <a:r>
              <a:rPr lang="nb-NO" sz="2900" dirty="0">
                <a:solidFill>
                  <a:schemeClr val="tx2"/>
                </a:solidFill>
              </a:rPr>
              <a:t>2030: 30% for tre-emballasje</a:t>
            </a:r>
          </a:p>
          <a:p>
            <a:pPr lvl="1" algn="l"/>
            <a:r>
              <a:rPr lang="nb-NO" sz="1500" dirty="0" smtClean="0">
                <a:solidFill>
                  <a:schemeClr val="tx2"/>
                </a:solidFill>
              </a:rPr>
              <a:t>	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2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3800" dirty="0" smtClean="0">
                <a:solidFill>
                  <a:schemeClr val="tx2"/>
                </a:solidFill>
              </a:rPr>
              <a:t>Norge rapporterer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900" dirty="0">
                <a:solidFill>
                  <a:schemeClr val="tx2"/>
                </a:solidFill>
              </a:rPr>
              <a:t>Høye tall for drikkekartong, </a:t>
            </a:r>
            <a:r>
              <a:rPr lang="nb-NO" sz="2900" dirty="0" smtClean="0">
                <a:solidFill>
                  <a:schemeClr val="tx2"/>
                </a:solidFill>
              </a:rPr>
              <a:t>papp-, glass- og metallemballasje, EE-avfall</a:t>
            </a:r>
            <a:r>
              <a:rPr lang="nb-NO" sz="2900" dirty="0">
                <a:solidFill>
                  <a:schemeClr val="tx2"/>
                </a:solidFill>
              </a:rPr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900" dirty="0">
                <a:solidFill>
                  <a:schemeClr val="tx2"/>
                </a:solidFill>
              </a:rPr>
              <a:t>Høy andel energigjenvinning, lite til deponi. </a:t>
            </a:r>
            <a:endParaRPr lang="nb-NO" sz="13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Kildesortering – Miljødirektoratet anbefaler: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632847" cy="39604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2800" dirty="0" smtClean="0">
                <a:solidFill>
                  <a:schemeClr val="tx2"/>
                </a:solidFill>
              </a:rPr>
              <a:t> For å nå EU sine mål anbefales: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nb-NO" sz="12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kildesortering for matavfall.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kildesortering av plastemballasje.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økt innsamling av andre fraksjoner.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err="1" smtClean="0">
                <a:solidFill>
                  <a:schemeClr val="tx2"/>
                </a:solidFill>
              </a:rPr>
              <a:t>Ettersortering</a:t>
            </a:r>
            <a:r>
              <a:rPr lang="nb-NO" sz="2400" dirty="0" smtClean="0">
                <a:solidFill>
                  <a:schemeClr val="tx2"/>
                </a:solidFill>
              </a:rPr>
              <a:t> i automatiske sorteringsanlegg.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000" dirty="0" smtClean="0">
              <a:solidFill>
                <a:schemeClr val="tx2"/>
              </a:solidFill>
            </a:endParaRPr>
          </a:p>
          <a:p>
            <a:pPr lvl="1" algn="l"/>
            <a:endParaRPr lang="nb-NO" sz="18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357</Words>
  <Application>Microsoft Office PowerPoint</Application>
  <PresentationFormat>Skjermframsyning (4:3)</PresentationFormat>
  <Paragraphs>153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17</vt:i4>
      </vt:variant>
    </vt:vector>
  </HeadingPairs>
  <TitlesOfParts>
    <vt:vector size="18" baseType="lpstr">
      <vt:lpstr>Office-tema</vt:lpstr>
      <vt:lpstr>Info til  Kontrollutvalget   18.april 2018 </vt:lpstr>
      <vt:lpstr>Eier- og ansvarsforhold.</vt:lpstr>
      <vt:lpstr>PowerPoint-presentasjon</vt:lpstr>
      <vt:lpstr>Kjøring i egen regi.</vt:lpstr>
      <vt:lpstr>Kjøring i egen regi.</vt:lpstr>
      <vt:lpstr>.</vt:lpstr>
      <vt:lpstr>PowerPoint-presentasjon</vt:lpstr>
      <vt:lpstr>Kildesortering – nye krav til materialgjenvinning.</vt:lpstr>
      <vt:lpstr>Kildesortering – Miljødirektoratet anbefaler:</vt:lpstr>
      <vt:lpstr>Bedre kildesortering av papir.</vt:lpstr>
      <vt:lpstr>Innfører kildesortering av plastemballasje i husholdninger.</vt:lpstr>
      <vt:lpstr>.</vt:lpstr>
      <vt:lpstr>Hvor blir det av avfallet vårt?</vt:lpstr>
      <vt:lpstr>.</vt:lpstr>
      <vt:lpstr>Dagens anlegg på Myrmoen.</vt:lpstr>
      <vt:lpstr>Ferdig produkt.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Gebyrer for hytte og setrer:</dc:title>
  <dc:creator>Andgard, Pål Sverre</dc:creator>
  <cp:lastModifiedBy>Sørhage, Morten</cp:lastModifiedBy>
  <cp:revision>134</cp:revision>
  <cp:lastPrinted>2018-04-06T10:36:52Z</cp:lastPrinted>
  <dcterms:created xsi:type="dcterms:W3CDTF">2016-07-25T13:40:00Z</dcterms:created>
  <dcterms:modified xsi:type="dcterms:W3CDTF">2018-04-18T10:03:34Z</dcterms:modified>
</cp:coreProperties>
</file>